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69" r:id="rId9"/>
    <p:sldId id="270" r:id="rId10"/>
    <p:sldId id="258" r:id="rId11"/>
    <p:sldId id="259" r:id="rId12"/>
    <p:sldId id="260" r:id="rId13"/>
    <p:sldId id="262" r:id="rId14"/>
    <p:sldId id="280" r:id="rId15"/>
    <p:sldId id="278" r:id="rId16"/>
    <p:sldId id="261" r:id="rId17"/>
    <p:sldId id="263" r:id="rId18"/>
    <p:sldId id="264" r:id="rId19"/>
    <p:sldId id="265" r:id="rId20"/>
    <p:sldId id="272" r:id="rId21"/>
    <p:sldId id="266" r:id="rId22"/>
    <p:sldId id="271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01515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3" autoAdjust="0"/>
    <p:restoredTop sz="74373" autoAdjust="0"/>
  </p:normalViewPr>
  <p:slideViewPr>
    <p:cSldViewPr>
      <p:cViewPr varScale="1">
        <p:scale>
          <a:sx n="68" d="100"/>
          <a:sy n="68" d="100"/>
        </p:scale>
        <p:origin x="1167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0222F-F1B3-4E92-9E76-F16C157463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A07C75-BE90-4C7A-9827-0238BC511F0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3600" b="1" dirty="0"/>
            <a:t>Хочу</a:t>
          </a:r>
          <a:endParaRPr lang="ru-RU" sz="3600" b="1" dirty="0"/>
        </a:p>
      </dgm:t>
    </dgm:pt>
    <dgm:pt modelId="{D803CCAF-15E7-4274-B1A5-A82D61CC72C2}" type="parTrans" cxnId="{A1793E06-95F0-4591-AAD2-536650C47A76}">
      <dgm:prSet/>
      <dgm:spPr/>
      <dgm:t>
        <a:bodyPr/>
        <a:lstStyle/>
        <a:p>
          <a:endParaRPr lang="ru-RU"/>
        </a:p>
      </dgm:t>
    </dgm:pt>
    <dgm:pt modelId="{1A1CFCBE-DD07-4E4F-B25C-C7DAB840514B}" type="sibTrans" cxnId="{A1793E06-95F0-4591-AAD2-536650C47A76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DB51DB9-5379-4B41-9E08-787404C6871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/>
            <a:t>Інтереси і схильності особистості</a:t>
          </a:r>
        </a:p>
      </dgm:t>
    </dgm:pt>
    <dgm:pt modelId="{4CD4BB79-C5A9-4BD5-8A77-AD2F89AC9826}" type="parTrans" cxnId="{D83B4A3A-3E8E-4422-966E-C1746F776EAC}">
      <dgm:prSet/>
      <dgm:spPr/>
      <dgm:t>
        <a:bodyPr/>
        <a:lstStyle/>
        <a:p>
          <a:endParaRPr lang="ru-RU"/>
        </a:p>
      </dgm:t>
    </dgm:pt>
    <dgm:pt modelId="{297832DC-BBAB-4ADA-81B9-A815254208CD}" type="sibTrans" cxnId="{D83B4A3A-3E8E-4422-966E-C1746F776EAC}">
      <dgm:prSet/>
      <dgm:spPr/>
      <dgm:t>
        <a:bodyPr/>
        <a:lstStyle/>
        <a:p>
          <a:endParaRPr lang="ru-RU"/>
        </a:p>
      </dgm:t>
    </dgm:pt>
    <dgm:pt modelId="{3F1F17CE-3138-43A0-A38D-083E5BBA0C2D}" type="pres">
      <dgm:prSet presAssocID="{70D0222F-F1B3-4E92-9E76-F16C15746375}" presName="Name0" presStyleCnt="0">
        <dgm:presLayoutVars>
          <dgm:dir/>
          <dgm:resizeHandles val="exact"/>
        </dgm:presLayoutVars>
      </dgm:prSet>
      <dgm:spPr/>
    </dgm:pt>
    <dgm:pt modelId="{928F86D8-36C7-486B-B5DD-5FA82927B4DE}" type="pres">
      <dgm:prSet presAssocID="{E5A07C75-BE90-4C7A-9827-0238BC511F06}" presName="node" presStyleLbl="node1" presStyleIdx="0" presStyleCnt="2">
        <dgm:presLayoutVars>
          <dgm:bulletEnabled val="1"/>
        </dgm:presLayoutVars>
      </dgm:prSet>
      <dgm:spPr/>
    </dgm:pt>
    <dgm:pt modelId="{AB93B4E1-14D1-459C-9E6E-5A59E8732B98}" type="pres">
      <dgm:prSet presAssocID="{1A1CFCBE-DD07-4E4F-B25C-C7DAB840514B}" presName="sibTrans" presStyleLbl="sibTrans2D1" presStyleIdx="0" presStyleCnt="1"/>
      <dgm:spPr/>
    </dgm:pt>
    <dgm:pt modelId="{101C9B4A-2E76-4DA7-833D-41846F978F10}" type="pres">
      <dgm:prSet presAssocID="{1A1CFCBE-DD07-4E4F-B25C-C7DAB840514B}" presName="connectorText" presStyleLbl="sibTrans2D1" presStyleIdx="0" presStyleCnt="1"/>
      <dgm:spPr/>
    </dgm:pt>
    <dgm:pt modelId="{BEC3F957-8DB1-4CFD-9CE9-05FA61A66DC8}" type="pres">
      <dgm:prSet presAssocID="{9DB51DB9-5379-4B41-9E08-787404C68715}" presName="node" presStyleLbl="node1" presStyleIdx="1" presStyleCnt="2" custScaleX="344081">
        <dgm:presLayoutVars>
          <dgm:bulletEnabled val="1"/>
        </dgm:presLayoutVars>
      </dgm:prSet>
      <dgm:spPr/>
    </dgm:pt>
  </dgm:ptLst>
  <dgm:cxnLst>
    <dgm:cxn modelId="{A1793E06-95F0-4591-AAD2-536650C47A76}" srcId="{70D0222F-F1B3-4E92-9E76-F16C15746375}" destId="{E5A07C75-BE90-4C7A-9827-0238BC511F06}" srcOrd="0" destOrd="0" parTransId="{D803CCAF-15E7-4274-B1A5-A82D61CC72C2}" sibTransId="{1A1CFCBE-DD07-4E4F-B25C-C7DAB840514B}"/>
    <dgm:cxn modelId="{CDC03719-3F71-43DA-947F-D9C97152B264}" type="presOf" srcId="{E5A07C75-BE90-4C7A-9827-0238BC511F06}" destId="{928F86D8-36C7-486B-B5DD-5FA82927B4DE}" srcOrd="0" destOrd="0" presId="urn:microsoft.com/office/officeart/2005/8/layout/process1"/>
    <dgm:cxn modelId="{D83B4A3A-3E8E-4422-966E-C1746F776EAC}" srcId="{70D0222F-F1B3-4E92-9E76-F16C15746375}" destId="{9DB51DB9-5379-4B41-9E08-787404C68715}" srcOrd="1" destOrd="0" parTransId="{4CD4BB79-C5A9-4BD5-8A77-AD2F89AC9826}" sibTransId="{297832DC-BBAB-4ADA-81B9-A815254208CD}"/>
    <dgm:cxn modelId="{574A4555-031A-457A-951E-2DFDE3D8D318}" type="presOf" srcId="{70D0222F-F1B3-4E92-9E76-F16C15746375}" destId="{3F1F17CE-3138-43A0-A38D-083E5BBA0C2D}" srcOrd="0" destOrd="0" presId="urn:microsoft.com/office/officeart/2005/8/layout/process1"/>
    <dgm:cxn modelId="{64D453B2-226B-4276-AB27-38137027A4B4}" type="presOf" srcId="{1A1CFCBE-DD07-4E4F-B25C-C7DAB840514B}" destId="{AB93B4E1-14D1-459C-9E6E-5A59E8732B98}" srcOrd="0" destOrd="0" presId="urn:microsoft.com/office/officeart/2005/8/layout/process1"/>
    <dgm:cxn modelId="{1C8580DD-20A4-425E-9A03-8EC521CB9C63}" type="presOf" srcId="{9DB51DB9-5379-4B41-9E08-787404C68715}" destId="{BEC3F957-8DB1-4CFD-9CE9-05FA61A66DC8}" srcOrd="0" destOrd="0" presId="urn:microsoft.com/office/officeart/2005/8/layout/process1"/>
    <dgm:cxn modelId="{A93B20F1-2752-44AD-9C90-966E3D7ACE04}" type="presOf" srcId="{1A1CFCBE-DD07-4E4F-B25C-C7DAB840514B}" destId="{101C9B4A-2E76-4DA7-833D-41846F978F10}" srcOrd="1" destOrd="0" presId="urn:microsoft.com/office/officeart/2005/8/layout/process1"/>
    <dgm:cxn modelId="{CFB286DD-3E6F-4814-A38F-4DC24BD209AC}" type="presParOf" srcId="{3F1F17CE-3138-43A0-A38D-083E5BBA0C2D}" destId="{928F86D8-36C7-486B-B5DD-5FA82927B4DE}" srcOrd="0" destOrd="0" presId="urn:microsoft.com/office/officeart/2005/8/layout/process1"/>
    <dgm:cxn modelId="{407F6257-E74E-4299-8C50-EBC6053247F9}" type="presParOf" srcId="{3F1F17CE-3138-43A0-A38D-083E5BBA0C2D}" destId="{AB93B4E1-14D1-459C-9E6E-5A59E8732B98}" srcOrd="1" destOrd="0" presId="urn:microsoft.com/office/officeart/2005/8/layout/process1"/>
    <dgm:cxn modelId="{BB949F16-A9D5-4DFF-80CA-DEA1FBDAA160}" type="presParOf" srcId="{AB93B4E1-14D1-459C-9E6E-5A59E8732B98}" destId="{101C9B4A-2E76-4DA7-833D-41846F978F10}" srcOrd="0" destOrd="0" presId="urn:microsoft.com/office/officeart/2005/8/layout/process1"/>
    <dgm:cxn modelId="{F24E707B-3C9A-4FAE-A76D-C46847D45068}" type="presParOf" srcId="{3F1F17CE-3138-43A0-A38D-083E5BBA0C2D}" destId="{BEC3F957-8DB1-4CFD-9CE9-05FA61A66D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0222F-F1B3-4E92-9E76-F16C157463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A07C75-BE90-4C7A-9827-0238BC511F0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3200" b="1" dirty="0"/>
            <a:t>Можу</a:t>
          </a:r>
          <a:endParaRPr lang="ru-RU" sz="3200" b="1" dirty="0"/>
        </a:p>
      </dgm:t>
    </dgm:pt>
    <dgm:pt modelId="{D803CCAF-15E7-4274-B1A5-A82D61CC72C2}" type="parTrans" cxnId="{A1793E06-95F0-4591-AAD2-536650C47A76}">
      <dgm:prSet/>
      <dgm:spPr/>
      <dgm:t>
        <a:bodyPr/>
        <a:lstStyle/>
        <a:p>
          <a:endParaRPr lang="ru-RU"/>
        </a:p>
      </dgm:t>
    </dgm:pt>
    <dgm:pt modelId="{1A1CFCBE-DD07-4E4F-B25C-C7DAB840514B}" type="sibTrans" cxnId="{A1793E06-95F0-4591-AAD2-536650C47A76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DB51DB9-5379-4B41-9E08-787404C6871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/>
            <a:t>Рівень підготовки та знань</a:t>
          </a:r>
        </a:p>
      </dgm:t>
    </dgm:pt>
    <dgm:pt modelId="{4CD4BB79-C5A9-4BD5-8A77-AD2F89AC9826}" type="parTrans" cxnId="{D83B4A3A-3E8E-4422-966E-C1746F776EAC}">
      <dgm:prSet/>
      <dgm:spPr/>
      <dgm:t>
        <a:bodyPr/>
        <a:lstStyle/>
        <a:p>
          <a:endParaRPr lang="ru-RU"/>
        </a:p>
      </dgm:t>
    </dgm:pt>
    <dgm:pt modelId="{297832DC-BBAB-4ADA-81B9-A815254208CD}" type="sibTrans" cxnId="{D83B4A3A-3E8E-4422-966E-C1746F776EAC}">
      <dgm:prSet/>
      <dgm:spPr/>
      <dgm:t>
        <a:bodyPr/>
        <a:lstStyle/>
        <a:p>
          <a:endParaRPr lang="ru-RU"/>
        </a:p>
      </dgm:t>
    </dgm:pt>
    <dgm:pt modelId="{3F1F17CE-3138-43A0-A38D-083E5BBA0C2D}" type="pres">
      <dgm:prSet presAssocID="{70D0222F-F1B3-4E92-9E76-F16C15746375}" presName="Name0" presStyleCnt="0">
        <dgm:presLayoutVars>
          <dgm:dir/>
          <dgm:resizeHandles val="exact"/>
        </dgm:presLayoutVars>
      </dgm:prSet>
      <dgm:spPr/>
    </dgm:pt>
    <dgm:pt modelId="{928F86D8-36C7-486B-B5DD-5FA82927B4DE}" type="pres">
      <dgm:prSet presAssocID="{E5A07C75-BE90-4C7A-9827-0238BC511F06}" presName="node" presStyleLbl="node1" presStyleIdx="0" presStyleCnt="2">
        <dgm:presLayoutVars>
          <dgm:bulletEnabled val="1"/>
        </dgm:presLayoutVars>
      </dgm:prSet>
      <dgm:spPr/>
    </dgm:pt>
    <dgm:pt modelId="{AB93B4E1-14D1-459C-9E6E-5A59E8732B98}" type="pres">
      <dgm:prSet presAssocID="{1A1CFCBE-DD07-4E4F-B25C-C7DAB840514B}" presName="sibTrans" presStyleLbl="sibTrans2D1" presStyleIdx="0" presStyleCnt="1"/>
      <dgm:spPr/>
    </dgm:pt>
    <dgm:pt modelId="{101C9B4A-2E76-4DA7-833D-41846F978F10}" type="pres">
      <dgm:prSet presAssocID="{1A1CFCBE-DD07-4E4F-B25C-C7DAB840514B}" presName="connectorText" presStyleLbl="sibTrans2D1" presStyleIdx="0" presStyleCnt="1"/>
      <dgm:spPr/>
    </dgm:pt>
    <dgm:pt modelId="{BEC3F957-8DB1-4CFD-9CE9-05FA61A66DC8}" type="pres">
      <dgm:prSet presAssocID="{9DB51DB9-5379-4B41-9E08-787404C68715}" presName="node" presStyleLbl="node1" presStyleIdx="1" presStyleCnt="2" custScaleX="344081">
        <dgm:presLayoutVars>
          <dgm:bulletEnabled val="1"/>
        </dgm:presLayoutVars>
      </dgm:prSet>
      <dgm:spPr/>
    </dgm:pt>
  </dgm:ptLst>
  <dgm:cxnLst>
    <dgm:cxn modelId="{A1793E06-95F0-4591-AAD2-536650C47A76}" srcId="{70D0222F-F1B3-4E92-9E76-F16C15746375}" destId="{E5A07C75-BE90-4C7A-9827-0238BC511F06}" srcOrd="0" destOrd="0" parTransId="{D803CCAF-15E7-4274-B1A5-A82D61CC72C2}" sibTransId="{1A1CFCBE-DD07-4E4F-B25C-C7DAB840514B}"/>
    <dgm:cxn modelId="{CDC03719-3F71-43DA-947F-D9C97152B264}" type="presOf" srcId="{E5A07C75-BE90-4C7A-9827-0238BC511F06}" destId="{928F86D8-36C7-486B-B5DD-5FA82927B4DE}" srcOrd="0" destOrd="0" presId="urn:microsoft.com/office/officeart/2005/8/layout/process1"/>
    <dgm:cxn modelId="{D83B4A3A-3E8E-4422-966E-C1746F776EAC}" srcId="{70D0222F-F1B3-4E92-9E76-F16C15746375}" destId="{9DB51DB9-5379-4B41-9E08-787404C68715}" srcOrd="1" destOrd="0" parTransId="{4CD4BB79-C5A9-4BD5-8A77-AD2F89AC9826}" sibTransId="{297832DC-BBAB-4ADA-81B9-A815254208CD}"/>
    <dgm:cxn modelId="{574A4555-031A-457A-951E-2DFDE3D8D318}" type="presOf" srcId="{70D0222F-F1B3-4E92-9E76-F16C15746375}" destId="{3F1F17CE-3138-43A0-A38D-083E5BBA0C2D}" srcOrd="0" destOrd="0" presId="urn:microsoft.com/office/officeart/2005/8/layout/process1"/>
    <dgm:cxn modelId="{64D453B2-226B-4276-AB27-38137027A4B4}" type="presOf" srcId="{1A1CFCBE-DD07-4E4F-B25C-C7DAB840514B}" destId="{AB93B4E1-14D1-459C-9E6E-5A59E8732B98}" srcOrd="0" destOrd="0" presId="urn:microsoft.com/office/officeart/2005/8/layout/process1"/>
    <dgm:cxn modelId="{1C8580DD-20A4-425E-9A03-8EC521CB9C63}" type="presOf" srcId="{9DB51DB9-5379-4B41-9E08-787404C68715}" destId="{BEC3F957-8DB1-4CFD-9CE9-05FA61A66DC8}" srcOrd="0" destOrd="0" presId="urn:microsoft.com/office/officeart/2005/8/layout/process1"/>
    <dgm:cxn modelId="{A93B20F1-2752-44AD-9C90-966E3D7ACE04}" type="presOf" srcId="{1A1CFCBE-DD07-4E4F-B25C-C7DAB840514B}" destId="{101C9B4A-2E76-4DA7-833D-41846F978F10}" srcOrd="1" destOrd="0" presId="urn:microsoft.com/office/officeart/2005/8/layout/process1"/>
    <dgm:cxn modelId="{CFB286DD-3E6F-4814-A38F-4DC24BD209AC}" type="presParOf" srcId="{3F1F17CE-3138-43A0-A38D-083E5BBA0C2D}" destId="{928F86D8-36C7-486B-B5DD-5FA82927B4DE}" srcOrd="0" destOrd="0" presId="urn:microsoft.com/office/officeart/2005/8/layout/process1"/>
    <dgm:cxn modelId="{407F6257-E74E-4299-8C50-EBC6053247F9}" type="presParOf" srcId="{3F1F17CE-3138-43A0-A38D-083E5BBA0C2D}" destId="{AB93B4E1-14D1-459C-9E6E-5A59E8732B98}" srcOrd="1" destOrd="0" presId="urn:microsoft.com/office/officeart/2005/8/layout/process1"/>
    <dgm:cxn modelId="{BB949F16-A9D5-4DFF-80CA-DEA1FBDAA160}" type="presParOf" srcId="{AB93B4E1-14D1-459C-9E6E-5A59E8732B98}" destId="{101C9B4A-2E76-4DA7-833D-41846F978F10}" srcOrd="0" destOrd="0" presId="urn:microsoft.com/office/officeart/2005/8/layout/process1"/>
    <dgm:cxn modelId="{F24E707B-3C9A-4FAE-A76D-C46847D45068}" type="presParOf" srcId="{3F1F17CE-3138-43A0-A38D-083E5BBA0C2D}" destId="{BEC3F957-8DB1-4CFD-9CE9-05FA61A66D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0222F-F1B3-4E92-9E76-F16C157463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A07C75-BE90-4C7A-9827-0238BC511F0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800" b="1" dirty="0"/>
            <a:t>Потрібно</a:t>
          </a:r>
          <a:endParaRPr lang="ru-RU" sz="2800" b="1" dirty="0"/>
        </a:p>
      </dgm:t>
    </dgm:pt>
    <dgm:pt modelId="{D803CCAF-15E7-4274-B1A5-A82D61CC72C2}" type="parTrans" cxnId="{A1793E06-95F0-4591-AAD2-536650C47A76}">
      <dgm:prSet/>
      <dgm:spPr/>
      <dgm:t>
        <a:bodyPr/>
        <a:lstStyle/>
        <a:p>
          <a:endParaRPr lang="ru-RU"/>
        </a:p>
      </dgm:t>
    </dgm:pt>
    <dgm:pt modelId="{1A1CFCBE-DD07-4E4F-B25C-C7DAB840514B}" type="sibTrans" cxnId="{A1793E06-95F0-4591-AAD2-536650C47A76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DB51DB9-5379-4B41-9E08-787404C6871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/>
            <a:t>Попит на професію і потреба в ній суспільства</a:t>
          </a:r>
        </a:p>
      </dgm:t>
    </dgm:pt>
    <dgm:pt modelId="{4CD4BB79-C5A9-4BD5-8A77-AD2F89AC9826}" type="parTrans" cxnId="{D83B4A3A-3E8E-4422-966E-C1746F776EAC}">
      <dgm:prSet/>
      <dgm:spPr/>
      <dgm:t>
        <a:bodyPr/>
        <a:lstStyle/>
        <a:p>
          <a:endParaRPr lang="ru-RU"/>
        </a:p>
      </dgm:t>
    </dgm:pt>
    <dgm:pt modelId="{297832DC-BBAB-4ADA-81B9-A815254208CD}" type="sibTrans" cxnId="{D83B4A3A-3E8E-4422-966E-C1746F776EAC}">
      <dgm:prSet/>
      <dgm:spPr/>
      <dgm:t>
        <a:bodyPr/>
        <a:lstStyle/>
        <a:p>
          <a:endParaRPr lang="ru-RU"/>
        </a:p>
      </dgm:t>
    </dgm:pt>
    <dgm:pt modelId="{3F1F17CE-3138-43A0-A38D-083E5BBA0C2D}" type="pres">
      <dgm:prSet presAssocID="{70D0222F-F1B3-4E92-9E76-F16C15746375}" presName="Name0" presStyleCnt="0">
        <dgm:presLayoutVars>
          <dgm:dir/>
          <dgm:resizeHandles val="exact"/>
        </dgm:presLayoutVars>
      </dgm:prSet>
      <dgm:spPr/>
    </dgm:pt>
    <dgm:pt modelId="{928F86D8-36C7-486B-B5DD-5FA82927B4DE}" type="pres">
      <dgm:prSet presAssocID="{E5A07C75-BE90-4C7A-9827-0238BC511F06}" presName="node" presStyleLbl="node1" presStyleIdx="0" presStyleCnt="2" custScaleX="139548">
        <dgm:presLayoutVars>
          <dgm:bulletEnabled val="1"/>
        </dgm:presLayoutVars>
      </dgm:prSet>
      <dgm:spPr/>
    </dgm:pt>
    <dgm:pt modelId="{AB93B4E1-14D1-459C-9E6E-5A59E8732B98}" type="pres">
      <dgm:prSet presAssocID="{1A1CFCBE-DD07-4E4F-B25C-C7DAB840514B}" presName="sibTrans" presStyleLbl="sibTrans2D1" presStyleIdx="0" presStyleCnt="1"/>
      <dgm:spPr/>
    </dgm:pt>
    <dgm:pt modelId="{101C9B4A-2E76-4DA7-833D-41846F978F10}" type="pres">
      <dgm:prSet presAssocID="{1A1CFCBE-DD07-4E4F-B25C-C7DAB840514B}" presName="connectorText" presStyleLbl="sibTrans2D1" presStyleIdx="0" presStyleCnt="1"/>
      <dgm:spPr/>
    </dgm:pt>
    <dgm:pt modelId="{BEC3F957-8DB1-4CFD-9CE9-05FA61A66DC8}" type="pres">
      <dgm:prSet presAssocID="{9DB51DB9-5379-4B41-9E08-787404C68715}" presName="node" presStyleLbl="node1" presStyleIdx="1" presStyleCnt="2" custScaleX="344081">
        <dgm:presLayoutVars>
          <dgm:bulletEnabled val="1"/>
        </dgm:presLayoutVars>
      </dgm:prSet>
      <dgm:spPr/>
    </dgm:pt>
  </dgm:ptLst>
  <dgm:cxnLst>
    <dgm:cxn modelId="{A1793E06-95F0-4591-AAD2-536650C47A76}" srcId="{70D0222F-F1B3-4E92-9E76-F16C15746375}" destId="{E5A07C75-BE90-4C7A-9827-0238BC511F06}" srcOrd="0" destOrd="0" parTransId="{D803CCAF-15E7-4274-B1A5-A82D61CC72C2}" sibTransId="{1A1CFCBE-DD07-4E4F-B25C-C7DAB840514B}"/>
    <dgm:cxn modelId="{CDC03719-3F71-43DA-947F-D9C97152B264}" type="presOf" srcId="{E5A07C75-BE90-4C7A-9827-0238BC511F06}" destId="{928F86D8-36C7-486B-B5DD-5FA82927B4DE}" srcOrd="0" destOrd="0" presId="urn:microsoft.com/office/officeart/2005/8/layout/process1"/>
    <dgm:cxn modelId="{D83B4A3A-3E8E-4422-966E-C1746F776EAC}" srcId="{70D0222F-F1B3-4E92-9E76-F16C15746375}" destId="{9DB51DB9-5379-4B41-9E08-787404C68715}" srcOrd="1" destOrd="0" parTransId="{4CD4BB79-C5A9-4BD5-8A77-AD2F89AC9826}" sibTransId="{297832DC-BBAB-4ADA-81B9-A815254208CD}"/>
    <dgm:cxn modelId="{574A4555-031A-457A-951E-2DFDE3D8D318}" type="presOf" srcId="{70D0222F-F1B3-4E92-9E76-F16C15746375}" destId="{3F1F17CE-3138-43A0-A38D-083E5BBA0C2D}" srcOrd="0" destOrd="0" presId="urn:microsoft.com/office/officeart/2005/8/layout/process1"/>
    <dgm:cxn modelId="{64D453B2-226B-4276-AB27-38137027A4B4}" type="presOf" srcId="{1A1CFCBE-DD07-4E4F-B25C-C7DAB840514B}" destId="{AB93B4E1-14D1-459C-9E6E-5A59E8732B98}" srcOrd="0" destOrd="0" presId="urn:microsoft.com/office/officeart/2005/8/layout/process1"/>
    <dgm:cxn modelId="{1C8580DD-20A4-425E-9A03-8EC521CB9C63}" type="presOf" srcId="{9DB51DB9-5379-4B41-9E08-787404C68715}" destId="{BEC3F957-8DB1-4CFD-9CE9-05FA61A66DC8}" srcOrd="0" destOrd="0" presId="urn:microsoft.com/office/officeart/2005/8/layout/process1"/>
    <dgm:cxn modelId="{A93B20F1-2752-44AD-9C90-966E3D7ACE04}" type="presOf" srcId="{1A1CFCBE-DD07-4E4F-B25C-C7DAB840514B}" destId="{101C9B4A-2E76-4DA7-833D-41846F978F10}" srcOrd="1" destOrd="0" presId="urn:microsoft.com/office/officeart/2005/8/layout/process1"/>
    <dgm:cxn modelId="{CFB286DD-3E6F-4814-A38F-4DC24BD209AC}" type="presParOf" srcId="{3F1F17CE-3138-43A0-A38D-083E5BBA0C2D}" destId="{928F86D8-36C7-486B-B5DD-5FA82927B4DE}" srcOrd="0" destOrd="0" presId="urn:microsoft.com/office/officeart/2005/8/layout/process1"/>
    <dgm:cxn modelId="{407F6257-E74E-4299-8C50-EBC6053247F9}" type="presParOf" srcId="{3F1F17CE-3138-43A0-A38D-083E5BBA0C2D}" destId="{AB93B4E1-14D1-459C-9E6E-5A59E8732B98}" srcOrd="1" destOrd="0" presId="urn:microsoft.com/office/officeart/2005/8/layout/process1"/>
    <dgm:cxn modelId="{BB949F16-A9D5-4DFF-80CA-DEA1FBDAA160}" type="presParOf" srcId="{AB93B4E1-14D1-459C-9E6E-5A59E8732B98}" destId="{101C9B4A-2E76-4DA7-833D-41846F978F10}" srcOrd="0" destOrd="0" presId="urn:microsoft.com/office/officeart/2005/8/layout/process1"/>
    <dgm:cxn modelId="{F24E707B-3C9A-4FAE-A76D-C46847D45068}" type="presParOf" srcId="{3F1F17CE-3138-43A0-A38D-083E5BBA0C2D}" destId="{BEC3F957-8DB1-4CFD-9CE9-05FA61A66D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1E3BB1-B237-4E98-B0F5-741675925AC2}" type="doc">
      <dgm:prSet loTypeId="urn:microsoft.com/office/officeart/2005/8/layout/funnel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7DDCF72-4C1D-4191-B884-30D24D636A71}">
      <dgm:prSet phldrT="[Текст]"/>
      <dgm:spPr/>
      <dgm:t>
        <a:bodyPr/>
        <a:lstStyle/>
        <a:p>
          <a:r>
            <a:rPr lang="uk-UA" dirty="0"/>
            <a:t>Хочу</a:t>
          </a:r>
          <a:endParaRPr lang="ru-RU" dirty="0"/>
        </a:p>
      </dgm:t>
    </dgm:pt>
    <dgm:pt modelId="{10429E7A-D0FE-4DA4-BC14-E805532E385B}" type="parTrans" cxnId="{677CA9E0-EC71-4D72-B83F-89D78C502562}">
      <dgm:prSet/>
      <dgm:spPr/>
      <dgm:t>
        <a:bodyPr/>
        <a:lstStyle/>
        <a:p>
          <a:endParaRPr lang="ru-RU"/>
        </a:p>
      </dgm:t>
    </dgm:pt>
    <dgm:pt modelId="{583D538D-DBA0-4685-A4DA-094B76092DF8}" type="sibTrans" cxnId="{677CA9E0-EC71-4D72-B83F-89D78C502562}">
      <dgm:prSet/>
      <dgm:spPr/>
      <dgm:t>
        <a:bodyPr/>
        <a:lstStyle/>
        <a:p>
          <a:endParaRPr lang="ru-RU"/>
        </a:p>
      </dgm:t>
    </dgm:pt>
    <dgm:pt modelId="{CD13C081-E784-4031-A631-35AE7B85E3DE}">
      <dgm:prSet phldrT="[Текст]"/>
      <dgm:spPr/>
      <dgm:t>
        <a:bodyPr/>
        <a:lstStyle/>
        <a:p>
          <a:r>
            <a:rPr lang="uk-UA" dirty="0"/>
            <a:t>Можу</a:t>
          </a:r>
          <a:endParaRPr lang="ru-RU" dirty="0"/>
        </a:p>
      </dgm:t>
    </dgm:pt>
    <dgm:pt modelId="{B75F0C50-6B85-4BB2-9FAF-D38CDB543D6D}" type="parTrans" cxnId="{E8053E9B-84CA-4484-A289-018EDEE9C6F9}">
      <dgm:prSet/>
      <dgm:spPr/>
      <dgm:t>
        <a:bodyPr/>
        <a:lstStyle/>
        <a:p>
          <a:endParaRPr lang="ru-RU"/>
        </a:p>
      </dgm:t>
    </dgm:pt>
    <dgm:pt modelId="{7D825A19-4CE6-424A-8A04-D89471E7C5A9}" type="sibTrans" cxnId="{E8053E9B-84CA-4484-A289-018EDEE9C6F9}">
      <dgm:prSet/>
      <dgm:spPr/>
      <dgm:t>
        <a:bodyPr/>
        <a:lstStyle/>
        <a:p>
          <a:endParaRPr lang="ru-RU"/>
        </a:p>
      </dgm:t>
    </dgm:pt>
    <dgm:pt modelId="{5007FAEA-6401-450F-B58D-533B0489FD15}">
      <dgm:prSet phldrT="[Текст]"/>
      <dgm:spPr/>
      <dgm:t>
        <a:bodyPr/>
        <a:lstStyle/>
        <a:p>
          <a:r>
            <a:rPr lang="uk-UA" dirty="0"/>
            <a:t>Потрібно</a:t>
          </a:r>
          <a:endParaRPr lang="ru-RU" dirty="0"/>
        </a:p>
      </dgm:t>
    </dgm:pt>
    <dgm:pt modelId="{7A3A7F34-0E71-43FD-89F1-0B13147E0F6D}" type="parTrans" cxnId="{25804876-6528-4D22-B659-F85B538716EF}">
      <dgm:prSet/>
      <dgm:spPr/>
      <dgm:t>
        <a:bodyPr/>
        <a:lstStyle/>
        <a:p>
          <a:endParaRPr lang="ru-RU"/>
        </a:p>
      </dgm:t>
    </dgm:pt>
    <dgm:pt modelId="{DCD9DBCF-7F91-49DC-8AEA-FA2AB1E21EB2}" type="sibTrans" cxnId="{25804876-6528-4D22-B659-F85B538716EF}">
      <dgm:prSet/>
      <dgm:spPr/>
      <dgm:t>
        <a:bodyPr/>
        <a:lstStyle/>
        <a:p>
          <a:endParaRPr lang="ru-RU"/>
        </a:p>
      </dgm:t>
    </dgm:pt>
    <dgm:pt modelId="{331091E6-21F8-4709-8EFA-55996D4283C5}">
      <dgm:prSet phldrT="[Текст]"/>
      <dgm:spPr/>
      <dgm:t>
        <a:bodyPr/>
        <a:lstStyle/>
        <a:p>
          <a:r>
            <a:rPr lang="uk-UA" b="1" dirty="0">
              <a:solidFill>
                <a:srgbClr val="00B050"/>
              </a:solidFill>
            </a:rPr>
            <a:t>Ваш професійний вибір буде вдалим</a:t>
          </a:r>
          <a:endParaRPr lang="ru-RU" b="1" dirty="0">
            <a:solidFill>
              <a:srgbClr val="00B050"/>
            </a:solidFill>
          </a:endParaRPr>
        </a:p>
      </dgm:t>
    </dgm:pt>
    <dgm:pt modelId="{BC37564A-869E-44AA-B92F-854C2360336A}" type="parTrans" cxnId="{324088D7-021F-4C65-BC9D-B7184CF7A0C7}">
      <dgm:prSet/>
      <dgm:spPr/>
      <dgm:t>
        <a:bodyPr/>
        <a:lstStyle/>
        <a:p>
          <a:endParaRPr lang="ru-RU"/>
        </a:p>
      </dgm:t>
    </dgm:pt>
    <dgm:pt modelId="{3B1B5C57-97FB-4523-9BFA-FE9C5DD3B42C}" type="sibTrans" cxnId="{324088D7-021F-4C65-BC9D-B7184CF7A0C7}">
      <dgm:prSet/>
      <dgm:spPr/>
      <dgm:t>
        <a:bodyPr/>
        <a:lstStyle/>
        <a:p>
          <a:endParaRPr lang="ru-RU"/>
        </a:p>
      </dgm:t>
    </dgm:pt>
    <dgm:pt modelId="{EDACF4C5-8917-449F-AB0D-42ED38C7D012}" type="pres">
      <dgm:prSet presAssocID="{F11E3BB1-B237-4E98-B0F5-741675925AC2}" presName="Name0" presStyleCnt="0">
        <dgm:presLayoutVars>
          <dgm:chMax val="4"/>
          <dgm:resizeHandles val="exact"/>
        </dgm:presLayoutVars>
      </dgm:prSet>
      <dgm:spPr/>
    </dgm:pt>
    <dgm:pt modelId="{5169D981-5665-48D3-B640-17CE95C0EB38}" type="pres">
      <dgm:prSet presAssocID="{F11E3BB1-B237-4E98-B0F5-741675925AC2}" presName="ellipse" presStyleLbl="trBgShp" presStyleIdx="0" presStyleCnt="1"/>
      <dgm:spPr/>
    </dgm:pt>
    <dgm:pt modelId="{4808CC43-5CCB-46CD-BDCA-8146DB119A8E}" type="pres">
      <dgm:prSet presAssocID="{F11E3BB1-B237-4E98-B0F5-741675925AC2}" presName="arrow1" presStyleLbl="fgShp" presStyleIdx="0" presStyleCnt="1"/>
      <dgm:spPr/>
    </dgm:pt>
    <dgm:pt modelId="{937D2FAA-0A28-43BA-A0F4-BCD0E608FA08}" type="pres">
      <dgm:prSet presAssocID="{F11E3BB1-B237-4E98-B0F5-741675925AC2}" presName="rectangle" presStyleLbl="revTx" presStyleIdx="0" presStyleCnt="1">
        <dgm:presLayoutVars>
          <dgm:bulletEnabled val="1"/>
        </dgm:presLayoutVars>
      </dgm:prSet>
      <dgm:spPr/>
    </dgm:pt>
    <dgm:pt modelId="{41C097AD-7B7B-47D1-8DC0-B1ED1039E0BF}" type="pres">
      <dgm:prSet presAssocID="{CD13C081-E784-4031-A631-35AE7B85E3DE}" presName="item1" presStyleLbl="node1" presStyleIdx="0" presStyleCnt="3">
        <dgm:presLayoutVars>
          <dgm:bulletEnabled val="1"/>
        </dgm:presLayoutVars>
      </dgm:prSet>
      <dgm:spPr/>
    </dgm:pt>
    <dgm:pt modelId="{5D84FB8F-E000-453B-963A-7411A2CBD806}" type="pres">
      <dgm:prSet presAssocID="{5007FAEA-6401-450F-B58D-533B0489FD15}" presName="item2" presStyleLbl="node1" presStyleIdx="1" presStyleCnt="3">
        <dgm:presLayoutVars>
          <dgm:bulletEnabled val="1"/>
        </dgm:presLayoutVars>
      </dgm:prSet>
      <dgm:spPr/>
    </dgm:pt>
    <dgm:pt modelId="{D10E8E22-3FDA-45C1-A3B0-03BBAA0E3E89}" type="pres">
      <dgm:prSet presAssocID="{331091E6-21F8-4709-8EFA-55996D4283C5}" presName="item3" presStyleLbl="node1" presStyleIdx="2" presStyleCnt="3">
        <dgm:presLayoutVars>
          <dgm:bulletEnabled val="1"/>
        </dgm:presLayoutVars>
      </dgm:prSet>
      <dgm:spPr/>
    </dgm:pt>
    <dgm:pt modelId="{32A9525C-75DC-4F6D-89C1-3C25164AF469}" type="pres">
      <dgm:prSet presAssocID="{F11E3BB1-B237-4E98-B0F5-741675925AC2}" presName="funnel" presStyleLbl="trAlignAcc1" presStyleIdx="0" presStyleCnt="1"/>
      <dgm:spPr/>
    </dgm:pt>
  </dgm:ptLst>
  <dgm:cxnLst>
    <dgm:cxn modelId="{E9555A0B-6255-4754-96D4-7869ACD3D254}" type="presOf" srcId="{331091E6-21F8-4709-8EFA-55996D4283C5}" destId="{937D2FAA-0A28-43BA-A0F4-BCD0E608FA08}" srcOrd="0" destOrd="0" presId="urn:microsoft.com/office/officeart/2005/8/layout/funnel1"/>
    <dgm:cxn modelId="{0844A328-9729-4E70-AA51-BFBFBFF6E225}" type="presOf" srcId="{F11E3BB1-B237-4E98-B0F5-741675925AC2}" destId="{EDACF4C5-8917-449F-AB0D-42ED38C7D012}" srcOrd="0" destOrd="0" presId="urn:microsoft.com/office/officeart/2005/8/layout/funnel1"/>
    <dgm:cxn modelId="{6D18B06F-6955-4882-B63A-175B09A4A6EA}" type="presOf" srcId="{CD13C081-E784-4031-A631-35AE7B85E3DE}" destId="{5D84FB8F-E000-453B-963A-7411A2CBD806}" srcOrd="0" destOrd="0" presId="urn:microsoft.com/office/officeart/2005/8/layout/funnel1"/>
    <dgm:cxn modelId="{25804876-6528-4D22-B659-F85B538716EF}" srcId="{F11E3BB1-B237-4E98-B0F5-741675925AC2}" destId="{5007FAEA-6401-450F-B58D-533B0489FD15}" srcOrd="2" destOrd="0" parTransId="{7A3A7F34-0E71-43FD-89F1-0B13147E0F6D}" sibTransId="{DCD9DBCF-7F91-49DC-8AEA-FA2AB1E21EB2}"/>
    <dgm:cxn modelId="{966C4397-F8F6-4051-BF0D-0B53EBFADE2B}" type="presOf" srcId="{87DDCF72-4C1D-4191-B884-30D24D636A71}" destId="{D10E8E22-3FDA-45C1-A3B0-03BBAA0E3E89}" srcOrd="0" destOrd="0" presId="urn:microsoft.com/office/officeart/2005/8/layout/funnel1"/>
    <dgm:cxn modelId="{E8053E9B-84CA-4484-A289-018EDEE9C6F9}" srcId="{F11E3BB1-B237-4E98-B0F5-741675925AC2}" destId="{CD13C081-E784-4031-A631-35AE7B85E3DE}" srcOrd="1" destOrd="0" parTransId="{B75F0C50-6B85-4BB2-9FAF-D38CDB543D6D}" sibTransId="{7D825A19-4CE6-424A-8A04-D89471E7C5A9}"/>
    <dgm:cxn modelId="{A988F4AC-3CCD-4BDA-9B71-84778C2387CD}" type="presOf" srcId="{5007FAEA-6401-450F-B58D-533B0489FD15}" destId="{41C097AD-7B7B-47D1-8DC0-B1ED1039E0BF}" srcOrd="0" destOrd="0" presId="urn:microsoft.com/office/officeart/2005/8/layout/funnel1"/>
    <dgm:cxn modelId="{324088D7-021F-4C65-BC9D-B7184CF7A0C7}" srcId="{F11E3BB1-B237-4E98-B0F5-741675925AC2}" destId="{331091E6-21F8-4709-8EFA-55996D4283C5}" srcOrd="3" destOrd="0" parTransId="{BC37564A-869E-44AA-B92F-854C2360336A}" sibTransId="{3B1B5C57-97FB-4523-9BFA-FE9C5DD3B42C}"/>
    <dgm:cxn modelId="{677CA9E0-EC71-4D72-B83F-89D78C502562}" srcId="{F11E3BB1-B237-4E98-B0F5-741675925AC2}" destId="{87DDCF72-4C1D-4191-B884-30D24D636A71}" srcOrd="0" destOrd="0" parTransId="{10429E7A-D0FE-4DA4-BC14-E805532E385B}" sibTransId="{583D538D-DBA0-4685-A4DA-094B76092DF8}"/>
    <dgm:cxn modelId="{5AAF45B9-A2F1-4277-AC41-234BF1224739}" type="presParOf" srcId="{EDACF4C5-8917-449F-AB0D-42ED38C7D012}" destId="{5169D981-5665-48D3-B640-17CE95C0EB38}" srcOrd="0" destOrd="0" presId="urn:microsoft.com/office/officeart/2005/8/layout/funnel1"/>
    <dgm:cxn modelId="{43F93397-9787-44F6-850C-2038840EE17A}" type="presParOf" srcId="{EDACF4C5-8917-449F-AB0D-42ED38C7D012}" destId="{4808CC43-5CCB-46CD-BDCA-8146DB119A8E}" srcOrd="1" destOrd="0" presId="urn:microsoft.com/office/officeart/2005/8/layout/funnel1"/>
    <dgm:cxn modelId="{13A9E93B-DA32-40E7-B901-0CF0D29757C3}" type="presParOf" srcId="{EDACF4C5-8917-449F-AB0D-42ED38C7D012}" destId="{937D2FAA-0A28-43BA-A0F4-BCD0E608FA08}" srcOrd="2" destOrd="0" presId="urn:microsoft.com/office/officeart/2005/8/layout/funnel1"/>
    <dgm:cxn modelId="{BC6AF38E-FC07-41E1-B391-18DF73FB55CA}" type="presParOf" srcId="{EDACF4C5-8917-449F-AB0D-42ED38C7D012}" destId="{41C097AD-7B7B-47D1-8DC0-B1ED1039E0BF}" srcOrd="3" destOrd="0" presId="urn:microsoft.com/office/officeart/2005/8/layout/funnel1"/>
    <dgm:cxn modelId="{3E624F0A-7EB3-4252-9923-005A428D144B}" type="presParOf" srcId="{EDACF4C5-8917-449F-AB0D-42ED38C7D012}" destId="{5D84FB8F-E000-453B-963A-7411A2CBD806}" srcOrd="4" destOrd="0" presId="urn:microsoft.com/office/officeart/2005/8/layout/funnel1"/>
    <dgm:cxn modelId="{7860420F-68C8-41A3-8D7A-0D759F36A213}" type="presParOf" srcId="{EDACF4C5-8917-449F-AB0D-42ED38C7D012}" destId="{D10E8E22-3FDA-45C1-A3B0-03BBAA0E3E89}" srcOrd="5" destOrd="0" presId="urn:microsoft.com/office/officeart/2005/8/layout/funnel1"/>
    <dgm:cxn modelId="{3D72DDBE-1403-486E-8456-9643EC10DA7D}" type="presParOf" srcId="{EDACF4C5-8917-449F-AB0D-42ED38C7D012}" destId="{32A9525C-75DC-4F6D-89C1-3C25164AF46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D224F6-6532-4F08-853E-CB8BE818A707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16E5A921-9E22-41E4-A57A-AA288EA9AFF3}">
      <dgm:prSet phldrT="[Текст]" custT="1"/>
      <dgm:spPr/>
      <dgm:t>
        <a:bodyPr/>
        <a:lstStyle/>
        <a:p>
          <a:pPr algn="l"/>
          <a:r>
            <a:rPr lang="ru-RU" sz="1800" dirty="0"/>
            <a:t>Престижність</a:t>
          </a:r>
        </a:p>
      </dgm:t>
    </dgm:pt>
    <dgm:pt modelId="{550B1062-9C67-4E18-B774-04A6BD8350A0}" type="parTrans" cxnId="{7715D456-CF2E-49A6-A0DE-1BF41B023ED7}">
      <dgm:prSet/>
      <dgm:spPr/>
      <dgm:t>
        <a:bodyPr/>
        <a:lstStyle/>
        <a:p>
          <a:endParaRPr lang="ru-RU"/>
        </a:p>
      </dgm:t>
    </dgm:pt>
    <dgm:pt modelId="{FC7635B5-B591-434E-B3D0-A57B2E5676F0}" type="sibTrans" cxnId="{7715D456-CF2E-49A6-A0DE-1BF41B023ED7}">
      <dgm:prSet/>
      <dgm:spPr/>
      <dgm:t>
        <a:bodyPr/>
        <a:lstStyle/>
        <a:p>
          <a:endParaRPr lang="ru-RU"/>
        </a:p>
      </dgm:t>
    </dgm:pt>
    <dgm:pt modelId="{E8FD2536-9D9B-4649-9342-4E7B7A362D21}">
      <dgm:prSet phldrT="[Текст]" custT="1"/>
      <dgm:spPr/>
      <dgm:t>
        <a:bodyPr/>
        <a:lstStyle/>
        <a:p>
          <a:pPr algn="l"/>
          <a:r>
            <a:rPr lang="uk-UA" sz="1800" dirty="0"/>
            <a:t>Гарна зарплата</a:t>
          </a:r>
          <a:endParaRPr lang="ru-RU" sz="1800" dirty="0"/>
        </a:p>
      </dgm:t>
    </dgm:pt>
    <dgm:pt modelId="{0761A068-2F9B-4654-8102-0756D92F690C}" type="parTrans" cxnId="{2A206A0A-D80A-4D1C-BD41-8B4602616C64}">
      <dgm:prSet/>
      <dgm:spPr/>
      <dgm:t>
        <a:bodyPr/>
        <a:lstStyle/>
        <a:p>
          <a:endParaRPr lang="ru-RU"/>
        </a:p>
      </dgm:t>
    </dgm:pt>
    <dgm:pt modelId="{A6EE9242-ABFF-4662-A4DE-8A65326DFE99}" type="sibTrans" cxnId="{2A206A0A-D80A-4D1C-BD41-8B4602616C64}">
      <dgm:prSet/>
      <dgm:spPr/>
      <dgm:t>
        <a:bodyPr/>
        <a:lstStyle/>
        <a:p>
          <a:endParaRPr lang="ru-RU"/>
        </a:p>
      </dgm:t>
    </dgm:pt>
    <dgm:pt modelId="{4C0EAB26-5AB5-485B-BA93-D45CED1FA311}">
      <dgm:prSet phldrT="[Текст]" custT="1"/>
      <dgm:spPr/>
      <dgm:t>
        <a:bodyPr/>
        <a:lstStyle/>
        <a:p>
          <a:pPr algn="l"/>
          <a:r>
            <a:rPr lang="uk-UA" sz="1800" dirty="0"/>
            <a:t>Гарні умови праці</a:t>
          </a:r>
          <a:endParaRPr lang="ru-RU" sz="1800" dirty="0"/>
        </a:p>
      </dgm:t>
    </dgm:pt>
    <dgm:pt modelId="{601B3D46-E690-4B4C-B98D-9598BA0AD8C2}" type="parTrans" cxnId="{761A540C-091E-4CF0-BF05-F25089607260}">
      <dgm:prSet/>
      <dgm:spPr/>
      <dgm:t>
        <a:bodyPr/>
        <a:lstStyle/>
        <a:p>
          <a:endParaRPr lang="ru-RU"/>
        </a:p>
      </dgm:t>
    </dgm:pt>
    <dgm:pt modelId="{FF969D61-07E6-4E1C-AD25-88AE638ED912}" type="sibTrans" cxnId="{761A540C-091E-4CF0-BF05-F25089607260}">
      <dgm:prSet/>
      <dgm:spPr/>
      <dgm:t>
        <a:bodyPr/>
        <a:lstStyle/>
        <a:p>
          <a:endParaRPr lang="ru-RU"/>
        </a:p>
      </dgm:t>
    </dgm:pt>
    <dgm:pt modelId="{A7F7BAFC-CE04-4BB2-B07E-106A6E379875}">
      <dgm:prSet phldrT="[Текст]" custT="1"/>
      <dgm:spPr/>
      <dgm:t>
        <a:bodyPr/>
        <a:lstStyle/>
        <a:p>
          <a:pPr algn="l"/>
          <a:r>
            <a:rPr lang="uk-UA" sz="1800" dirty="0"/>
            <a:t>Відповідати бажанню батьків</a:t>
          </a:r>
          <a:endParaRPr lang="ru-RU" sz="1800" dirty="0"/>
        </a:p>
      </dgm:t>
    </dgm:pt>
    <dgm:pt modelId="{FDE86A95-C74C-47CE-A6C4-80B7C4ABE352}" type="parTrans" cxnId="{3998D90F-5BF7-4630-B4FE-8A72BC2B2EE6}">
      <dgm:prSet/>
      <dgm:spPr/>
      <dgm:t>
        <a:bodyPr/>
        <a:lstStyle/>
        <a:p>
          <a:endParaRPr lang="ru-RU"/>
        </a:p>
      </dgm:t>
    </dgm:pt>
    <dgm:pt modelId="{AE16B8B3-8569-4D2F-8C0C-4E4D7AD05F7B}" type="sibTrans" cxnId="{3998D90F-5BF7-4630-B4FE-8A72BC2B2EE6}">
      <dgm:prSet/>
      <dgm:spPr/>
      <dgm:t>
        <a:bodyPr/>
        <a:lstStyle/>
        <a:p>
          <a:endParaRPr lang="ru-RU"/>
        </a:p>
      </dgm:t>
    </dgm:pt>
    <dgm:pt modelId="{E209723D-85FF-49E7-B848-42D2560EC4CD}">
      <dgm:prSet custT="1"/>
      <dgm:spPr/>
      <dgm:t>
        <a:bodyPr/>
        <a:lstStyle/>
        <a:p>
          <a:pPr algn="l"/>
          <a:r>
            <a:rPr lang="ru-RU" sz="1800" dirty="0"/>
            <a:t>Легкість в придбанні</a:t>
          </a:r>
        </a:p>
      </dgm:t>
    </dgm:pt>
    <dgm:pt modelId="{3F9B600B-3A39-4920-92DB-B2DF4A61FB17}" type="parTrans" cxnId="{FC29205E-5419-4597-B5E7-F9B513721C86}">
      <dgm:prSet/>
      <dgm:spPr/>
      <dgm:t>
        <a:bodyPr/>
        <a:lstStyle/>
        <a:p>
          <a:endParaRPr lang="ru-RU"/>
        </a:p>
      </dgm:t>
    </dgm:pt>
    <dgm:pt modelId="{C4E18430-F520-4037-9ADC-319470A1908C}" type="sibTrans" cxnId="{FC29205E-5419-4597-B5E7-F9B513721C86}">
      <dgm:prSet/>
      <dgm:spPr/>
      <dgm:t>
        <a:bodyPr/>
        <a:lstStyle/>
        <a:p>
          <a:endParaRPr lang="ru-RU"/>
        </a:p>
      </dgm:t>
    </dgm:pt>
    <dgm:pt modelId="{7E201834-4183-4B34-AA6A-DD8315A8E669}">
      <dgm:prSet custT="1"/>
      <dgm:spPr/>
      <dgm:t>
        <a:bodyPr/>
        <a:lstStyle/>
        <a:p>
          <a:pPr algn="l"/>
          <a:r>
            <a:rPr lang="uk-UA" sz="1800" dirty="0"/>
            <a:t>Власний інтерес</a:t>
          </a:r>
          <a:endParaRPr lang="ru-RU" sz="1800" dirty="0"/>
        </a:p>
      </dgm:t>
    </dgm:pt>
    <dgm:pt modelId="{B782E3E2-D755-48FC-997B-58176402204F}" type="parTrans" cxnId="{B918355F-0D2D-4243-B52E-43A40AC785F0}">
      <dgm:prSet/>
      <dgm:spPr/>
      <dgm:t>
        <a:bodyPr/>
        <a:lstStyle/>
        <a:p>
          <a:endParaRPr lang="ru-RU"/>
        </a:p>
      </dgm:t>
    </dgm:pt>
    <dgm:pt modelId="{D81C2492-C12B-46DE-AC86-3C94B883C6D1}" type="sibTrans" cxnId="{B918355F-0D2D-4243-B52E-43A40AC785F0}">
      <dgm:prSet/>
      <dgm:spPr/>
      <dgm:t>
        <a:bodyPr/>
        <a:lstStyle/>
        <a:p>
          <a:endParaRPr lang="ru-RU"/>
        </a:p>
      </dgm:t>
    </dgm:pt>
    <dgm:pt modelId="{60E0BD55-3899-4DB1-BD06-4CA6E655C609}">
      <dgm:prSet custT="1"/>
      <dgm:spPr/>
      <dgm:t>
        <a:bodyPr/>
        <a:lstStyle/>
        <a:p>
          <a:pPr algn="l"/>
          <a:r>
            <a:rPr lang="uk-UA" sz="1800" dirty="0"/>
            <a:t>Відповідальність здібностям та можливостям</a:t>
          </a:r>
          <a:endParaRPr lang="ru-RU" sz="1800" dirty="0"/>
        </a:p>
      </dgm:t>
    </dgm:pt>
    <dgm:pt modelId="{664329CF-79C3-4AC4-A2A8-A2D9198A3297}" type="parTrans" cxnId="{351B32E2-6EDD-4D84-B99E-564E902060A7}">
      <dgm:prSet/>
      <dgm:spPr/>
      <dgm:t>
        <a:bodyPr/>
        <a:lstStyle/>
        <a:p>
          <a:endParaRPr lang="ru-RU"/>
        </a:p>
      </dgm:t>
    </dgm:pt>
    <dgm:pt modelId="{47870B1C-4318-4A4C-8A0F-B09BCA85512F}" type="sibTrans" cxnId="{351B32E2-6EDD-4D84-B99E-564E902060A7}">
      <dgm:prSet/>
      <dgm:spPr/>
      <dgm:t>
        <a:bodyPr/>
        <a:lstStyle/>
        <a:p>
          <a:endParaRPr lang="ru-RU"/>
        </a:p>
      </dgm:t>
    </dgm:pt>
    <dgm:pt modelId="{2E1E1FF4-7B53-4717-84F6-A74E50095EB1}">
      <dgm:prSet custT="1"/>
      <dgm:spPr/>
      <dgm:t>
        <a:bodyPr/>
        <a:lstStyle/>
        <a:p>
          <a:pPr algn="l"/>
          <a:r>
            <a:rPr lang="uk-UA" sz="1800" dirty="0"/>
            <a:t>Соціальний статус</a:t>
          </a:r>
          <a:endParaRPr lang="ru-RU" sz="1800" dirty="0"/>
        </a:p>
      </dgm:t>
    </dgm:pt>
    <dgm:pt modelId="{276E0DBD-7BFB-4D8F-A99A-FBAE97F3EC1E}" type="parTrans" cxnId="{3284D0FF-E6D2-435A-A6F7-38F8E04F905E}">
      <dgm:prSet/>
      <dgm:spPr/>
      <dgm:t>
        <a:bodyPr/>
        <a:lstStyle/>
        <a:p>
          <a:endParaRPr lang="ru-RU"/>
        </a:p>
      </dgm:t>
    </dgm:pt>
    <dgm:pt modelId="{D4B0EC5E-399C-4EC8-ACDD-601AF1AFAD4E}" type="sibTrans" cxnId="{3284D0FF-E6D2-435A-A6F7-38F8E04F905E}">
      <dgm:prSet/>
      <dgm:spPr/>
      <dgm:t>
        <a:bodyPr/>
        <a:lstStyle/>
        <a:p>
          <a:endParaRPr lang="ru-RU"/>
        </a:p>
      </dgm:t>
    </dgm:pt>
    <dgm:pt modelId="{5D313F56-F936-4E9F-B8CD-296EFA8B78DA}" type="pres">
      <dgm:prSet presAssocID="{B0D224F6-6532-4F08-853E-CB8BE818A707}" presName="compositeShape" presStyleCnt="0">
        <dgm:presLayoutVars>
          <dgm:dir/>
          <dgm:resizeHandles/>
        </dgm:presLayoutVars>
      </dgm:prSet>
      <dgm:spPr/>
    </dgm:pt>
    <dgm:pt modelId="{0D1DA3A4-D013-40B8-A3EE-E956F85DBA46}" type="pres">
      <dgm:prSet presAssocID="{B0D224F6-6532-4F08-853E-CB8BE818A707}" presName="pyramid" presStyleLbl="node1" presStyleIdx="0" presStyleCnt="1"/>
      <dgm:spPr/>
    </dgm:pt>
    <dgm:pt modelId="{BD8BF9D9-9F02-406F-AC60-E2B8277D67A9}" type="pres">
      <dgm:prSet presAssocID="{B0D224F6-6532-4F08-853E-CB8BE818A707}" presName="theList" presStyleCnt="0"/>
      <dgm:spPr/>
    </dgm:pt>
    <dgm:pt modelId="{D644032A-E09A-45F8-A344-FD48D5A0DD2B}" type="pres">
      <dgm:prSet presAssocID="{16E5A921-9E22-41E4-A57A-AA288EA9AFF3}" presName="aNode" presStyleLbl="fgAcc1" presStyleIdx="0" presStyleCnt="8" custScaleY="291930" custLinFactY="96995" custLinFactNeighborX="-3836" custLinFactNeighborY="100000">
        <dgm:presLayoutVars>
          <dgm:bulletEnabled val="1"/>
        </dgm:presLayoutVars>
      </dgm:prSet>
      <dgm:spPr/>
    </dgm:pt>
    <dgm:pt modelId="{A6B00F71-0441-4EBD-89D1-7F44161BD286}" type="pres">
      <dgm:prSet presAssocID="{16E5A921-9E22-41E4-A57A-AA288EA9AFF3}" presName="aSpace" presStyleCnt="0"/>
      <dgm:spPr/>
    </dgm:pt>
    <dgm:pt modelId="{E8360FCA-D3A2-4BFE-9E7A-889CCD28359E}" type="pres">
      <dgm:prSet presAssocID="{E8FD2536-9D9B-4649-9342-4E7B7A362D21}" presName="aNode" presStyleLbl="fgAcc1" presStyleIdx="1" presStyleCnt="8" custScaleY="291930" custLinFactY="103298" custLinFactNeighborX="-3836" custLinFactNeighborY="200000">
        <dgm:presLayoutVars>
          <dgm:bulletEnabled val="1"/>
        </dgm:presLayoutVars>
      </dgm:prSet>
      <dgm:spPr/>
    </dgm:pt>
    <dgm:pt modelId="{3CAF23C0-01B8-4FBF-A8E9-F8D251056D71}" type="pres">
      <dgm:prSet presAssocID="{E8FD2536-9D9B-4649-9342-4E7B7A362D21}" presName="aSpace" presStyleCnt="0"/>
      <dgm:spPr/>
    </dgm:pt>
    <dgm:pt modelId="{EBC267E7-4F32-4CA2-A549-0AE102C706FD}" type="pres">
      <dgm:prSet presAssocID="{4C0EAB26-5AB5-485B-BA93-D45CED1FA311}" presName="aNode" presStyleLbl="fgAcc1" presStyleIdx="2" presStyleCnt="8" custScaleY="291930" custLinFactY="122100" custLinFactNeighborX="-3836" custLinFactNeighborY="200000">
        <dgm:presLayoutVars>
          <dgm:bulletEnabled val="1"/>
        </dgm:presLayoutVars>
      </dgm:prSet>
      <dgm:spPr/>
    </dgm:pt>
    <dgm:pt modelId="{DCF4B80D-2DA3-4958-82B0-AC368E6C4D32}" type="pres">
      <dgm:prSet presAssocID="{4C0EAB26-5AB5-485B-BA93-D45CED1FA311}" presName="aSpace" presStyleCnt="0"/>
      <dgm:spPr/>
    </dgm:pt>
    <dgm:pt modelId="{7028F515-E4CB-4325-8C76-8F015E974BB5}" type="pres">
      <dgm:prSet presAssocID="{A7F7BAFC-CE04-4BB2-B07E-106A6E379875}" presName="aNode" presStyleLbl="fgAcc1" presStyleIdx="3" presStyleCnt="8" custScaleX="158607" custScaleY="291930" custLinFactY="1044275" custLinFactNeighborX="25468" custLinFactNeighborY="1100000">
        <dgm:presLayoutVars>
          <dgm:bulletEnabled val="1"/>
        </dgm:presLayoutVars>
      </dgm:prSet>
      <dgm:spPr/>
    </dgm:pt>
    <dgm:pt modelId="{4BE01058-B224-4ACF-86F2-A75CEF81E53F}" type="pres">
      <dgm:prSet presAssocID="{A7F7BAFC-CE04-4BB2-B07E-106A6E379875}" presName="aSpace" presStyleCnt="0"/>
      <dgm:spPr/>
    </dgm:pt>
    <dgm:pt modelId="{AE849D82-78FC-4292-BB14-3AC0B66EA0D7}" type="pres">
      <dgm:prSet presAssocID="{E209723D-85FF-49E7-B848-42D2560EC4CD}" presName="aNode" presStyleLbl="fgAcc1" presStyleIdx="4" presStyleCnt="8" custScaleY="291930" custLinFactY="-113528" custLinFactNeighborX="-3836" custLinFactNeighborY="-200000">
        <dgm:presLayoutVars>
          <dgm:bulletEnabled val="1"/>
        </dgm:presLayoutVars>
      </dgm:prSet>
      <dgm:spPr/>
    </dgm:pt>
    <dgm:pt modelId="{FC58C816-69A1-464E-9F7F-79D35944F199}" type="pres">
      <dgm:prSet presAssocID="{E209723D-85FF-49E7-B848-42D2560EC4CD}" presName="aSpace" presStyleCnt="0"/>
      <dgm:spPr/>
    </dgm:pt>
    <dgm:pt modelId="{4BC4473E-23C3-4004-B057-F7CEF8FB6582}" type="pres">
      <dgm:prSet presAssocID="{7E201834-4183-4B34-AA6A-DD8315A8E669}" presName="aNode" presStyleLbl="fgAcc1" presStyleIdx="5" presStyleCnt="8" custScaleX="136014" custScaleY="291930" custLinFactY="212183" custLinFactNeighborX="14171" custLinFactNeighborY="300000">
        <dgm:presLayoutVars>
          <dgm:bulletEnabled val="1"/>
        </dgm:presLayoutVars>
      </dgm:prSet>
      <dgm:spPr/>
    </dgm:pt>
    <dgm:pt modelId="{36551E19-48C3-47DE-8427-D89E3CBFA625}" type="pres">
      <dgm:prSet presAssocID="{7E201834-4183-4B34-AA6A-DD8315A8E669}" presName="aSpace" presStyleCnt="0"/>
      <dgm:spPr/>
    </dgm:pt>
    <dgm:pt modelId="{C9C49E58-8DC3-4A1F-8969-FE8BF0109A64}" type="pres">
      <dgm:prSet presAssocID="{60E0BD55-3899-4DB1-BD06-4CA6E655C609}" presName="aNode" presStyleLbl="fgAcc1" presStyleIdx="6" presStyleCnt="8" custScaleX="169039" custScaleY="291930" custLinFactY="516717" custLinFactNeighborX="30684" custLinFactNeighborY="600000">
        <dgm:presLayoutVars>
          <dgm:bulletEnabled val="1"/>
        </dgm:presLayoutVars>
      </dgm:prSet>
      <dgm:spPr/>
    </dgm:pt>
    <dgm:pt modelId="{9AA42445-C1FB-4AD4-AB6C-C33C0BC9BAA0}" type="pres">
      <dgm:prSet presAssocID="{60E0BD55-3899-4DB1-BD06-4CA6E655C609}" presName="aSpace" presStyleCnt="0"/>
      <dgm:spPr/>
    </dgm:pt>
    <dgm:pt modelId="{CE872AD2-397E-44E3-A1DD-97A6E727B990}" type="pres">
      <dgm:prSet presAssocID="{2E1E1FF4-7B53-4717-84F6-A74E50095EB1}" presName="aNode" presStyleLbl="fgAcc1" presStyleIdx="7" presStyleCnt="8" custScaleY="291930" custLinFactY="-641086" custLinFactNeighborX="-3836" custLinFactNeighborY="-700000">
        <dgm:presLayoutVars>
          <dgm:bulletEnabled val="1"/>
        </dgm:presLayoutVars>
      </dgm:prSet>
      <dgm:spPr/>
    </dgm:pt>
    <dgm:pt modelId="{C572D9D2-F1FC-4FDC-8CD7-2D3EEAE8ACB5}" type="pres">
      <dgm:prSet presAssocID="{2E1E1FF4-7B53-4717-84F6-A74E50095EB1}" presName="aSpace" presStyleCnt="0"/>
      <dgm:spPr/>
    </dgm:pt>
  </dgm:ptLst>
  <dgm:cxnLst>
    <dgm:cxn modelId="{2A206A0A-D80A-4D1C-BD41-8B4602616C64}" srcId="{B0D224F6-6532-4F08-853E-CB8BE818A707}" destId="{E8FD2536-9D9B-4649-9342-4E7B7A362D21}" srcOrd="1" destOrd="0" parTransId="{0761A068-2F9B-4654-8102-0756D92F690C}" sibTransId="{A6EE9242-ABFF-4662-A4DE-8A65326DFE99}"/>
    <dgm:cxn modelId="{761A540C-091E-4CF0-BF05-F25089607260}" srcId="{B0D224F6-6532-4F08-853E-CB8BE818A707}" destId="{4C0EAB26-5AB5-485B-BA93-D45CED1FA311}" srcOrd="2" destOrd="0" parTransId="{601B3D46-E690-4B4C-B98D-9598BA0AD8C2}" sibTransId="{FF969D61-07E6-4E1C-AD25-88AE638ED912}"/>
    <dgm:cxn modelId="{3998D90F-5BF7-4630-B4FE-8A72BC2B2EE6}" srcId="{B0D224F6-6532-4F08-853E-CB8BE818A707}" destId="{A7F7BAFC-CE04-4BB2-B07E-106A6E379875}" srcOrd="3" destOrd="0" parTransId="{FDE86A95-C74C-47CE-A6C4-80B7C4ABE352}" sibTransId="{AE16B8B3-8569-4D2F-8C0C-4E4D7AD05F7B}"/>
    <dgm:cxn modelId="{5B87592B-36FC-4ED2-B1FE-0560D2DB752F}" type="presOf" srcId="{2E1E1FF4-7B53-4717-84F6-A74E50095EB1}" destId="{CE872AD2-397E-44E3-A1DD-97A6E727B990}" srcOrd="0" destOrd="0" presId="urn:microsoft.com/office/officeart/2005/8/layout/pyramid2"/>
    <dgm:cxn modelId="{1CAC093B-1282-4D0C-B7AC-C74B5DF599AF}" type="presOf" srcId="{A7F7BAFC-CE04-4BB2-B07E-106A6E379875}" destId="{7028F515-E4CB-4325-8C76-8F015E974BB5}" srcOrd="0" destOrd="0" presId="urn:microsoft.com/office/officeart/2005/8/layout/pyramid2"/>
    <dgm:cxn modelId="{0344765B-6034-4E29-B88D-C70BBFBCE977}" type="presOf" srcId="{7E201834-4183-4B34-AA6A-DD8315A8E669}" destId="{4BC4473E-23C3-4004-B057-F7CEF8FB6582}" srcOrd="0" destOrd="0" presId="urn:microsoft.com/office/officeart/2005/8/layout/pyramid2"/>
    <dgm:cxn modelId="{FC29205E-5419-4597-B5E7-F9B513721C86}" srcId="{B0D224F6-6532-4F08-853E-CB8BE818A707}" destId="{E209723D-85FF-49E7-B848-42D2560EC4CD}" srcOrd="4" destOrd="0" parTransId="{3F9B600B-3A39-4920-92DB-B2DF4A61FB17}" sibTransId="{C4E18430-F520-4037-9ADC-319470A1908C}"/>
    <dgm:cxn modelId="{B918355F-0D2D-4243-B52E-43A40AC785F0}" srcId="{B0D224F6-6532-4F08-853E-CB8BE818A707}" destId="{7E201834-4183-4B34-AA6A-DD8315A8E669}" srcOrd="5" destOrd="0" parTransId="{B782E3E2-D755-48FC-997B-58176402204F}" sibTransId="{D81C2492-C12B-46DE-AC86-3C94B883C6D1}"/>
    <dgm:cxn modelId="{B797D160-DB3E-4BDC-B063-9BC39FD85C44}" type="presOf" srcId="{E209723D-85FF-49E7-B848-42D2560EC4CD}" destId="{AE849D82-78FC-4292-BB14-3AC0B66EA0D7}" srcOrd="0" destOrd="0" presId="urn:microsoft.com/office/officeart/2005/8/layout/pyramid2"/>
    <dgm:cxn modelId="{3B34034D-8E51-46E1-BEB3-C870AEC76434}" type="presOf" srcId="{4C0EAB26-5AB5-485B-BA93-D45CED1FA311}" destId="{EBC267E7-4F32-4CA2-A549-0AE102C706FD}" srcOrd="0" destOrd="0" presId="urn:microsoft.com/office/officeart/2005/8/layout/pyramid2"/>
    <dgm:cxn modelId="{7715D456-CF2E-49A6-A0DE-1BF41B023ED7}" srcId="{B0D224F6-6532-4F08-853E-CB8BE818A707}" destId="{16E5A921-9E22-41E4-A57A-AA288EA9AFF3}" srcOrd="0" destOrd="0" parTransId="{550B1062-9C67-4E18-B774-04A6BD8350A0}" sibTransId="{FC7635B5-B591-434E-B3D0-A57B2E5676F0}"/>
    <dgm:cxn modelId="{55B21879-61DD-40BD-B12E-807AACD60888}" type="presOf" srcId="{60E0BD55-3899-4DB1-BD06-4CA6E655C609}" destId="{C9C49E58-8DC3-4A1F-8969-FE8BF0109A64}" srcOrd="0" destOrd="0" presId="urn:microsoft.com/office/officeart/2005/8/layout/pyramid2"/>
    <dgm:cxn modelId="{0490177F-57FD-43A2-B441-C95678035B3E}" type="presOf" srcId="{B0D224F6-6532-4F08-853E-CB8BE818A707}" destId="{5D313F56-F936-4E9F-B8CD-296EFA8B78DA}" srcOrd="0" destOrd="0" presId="urn:microsoft.com/office/officeart/2005/8/layout/pyramid2"/>
    <dgm:cxn modelId="{D079A1C5-C207-4D44-B7A7-8FA8ECD1309C}" type="presOf" srcId="{E8FD2536-9D9B-4649-9342-4E7B7A362D21}" destId="{E8360FCA-D3A2-4BFE-9E7A-889CCD28359E}" srcOrd="0" destOrd="0" presId="urn:microsoft.com/office/officeart/2005/8/layout/pyramid2"/>
    <dgm:cxn modelId="{9261E2D4-48AD-4850-8B7F-07CF498CC314}" type="presOf" srcId="{16E5A921-9E22-41E4-A57A-AA288EA9AFF3}" destId="{D644032A-E09A-45F8-A344-FD48D5A0DD2B}" srcOrd="0" destOrd="0" presId="urn:microsoft.com/office/officeart/2005/8/layout/pyramid2"/>
    <dgm:cxn modelId="{351B32E2-6EDD-4D84-B99E-564E902060A7}" srcId="{B0D224F6-6532-4F08-853E-CB8BE818A707}" destId="{60E0BD55-3899-4DB1-BD06-4CA6E655C609}" srcOrd="6" destOrd="0" parTransId="{664329CF-79C3-4AC4-A2A8-A2D9198A3297}" sibTransId="{47870B1C-4318-4A4C-8A0F-B09BCA85512F}"/>
    <dgm:cxn modelId="{3284D0FF-E6D2-435A-A6F7-38F8E04F905E}" srcId="{B0D224F6-6532-4F08-853E-CB8BE818A707}" destId="{2E1E1FF4-7B53-4717-84F6-A74E50095EB1}" srcOrd="7" destOrd="0" parTransId="{276E0DBD-7BFB-4D8F-A99A-FBAE97F3EC1E}" sibTransId="{D4B0EC5E-399C-4EC8-ACDD-601AF1AFAD4E}"/>
    <dgm:cxn modelId="{F509A707-879F-4358-81E8-38B78DEB9782}" type="presParOf" srcId="{5D313F56-F936-4E9F-B8CD-296EFA8B78DA}" destId="{0D1DA3A4-D013-40B8-A3EE-E956F85DBA46}" srcOrd="0" destOrd="0" presId="urn:microsoft.com/office/officeart/2005/8/layout/pyramid2"/>
    <dgm:cxn modelId="{2E47F52E-FCC2-48A7-ADF6-7418D120A9B7}" type="presParOf" srcId="{5D313F56-F936-4E9F-B8CD-296EFA8B78DA}" destId="{BD8BF9D9-9F02-406F-AC60-E2B8277D67A9}" srcOrd="1" destOrd="0" presId="urn:microsoft.com/office/officeart/2005/8/layout/pyramid2"/>
    <dgm:cxn modelId="{68CF325D-B5DF-424A-AD53-6121801C4021}" type="presParOf" srcId="{BD8BF9D9-9F02-406F-AC60-E2B8277D67A9}" destId="{D644032A-E09A-45F8-A344-FD48D5A0DD2B}" srcOrd="0" destOrd="0" presId="urn:microsoft.com/office/officeart/2005/8/layout/pyramid2"/>
    <dgm:cxn modelId="{2EFE9284-DB99-4DD1-A69C-E67B392356EE}" type="presParOf" srcId="{BD8BF9D9-9F02-406F-AC60-E2B8277D67A9}" destId="{A6B00F71-0441-4EBD-89D1-7F44161BD286}" srcOrd="1" destOrd="0" presId="urn:microsoft.com/office/officeart/2005/8/layout/pyramid2"/>
    <dgm:cxn modelId="{1A43AA38-3377-4B4D-85DC-B57038C0D02E}" type="presParOf" srcId="{BD8BF9D9-9F02-406F-AC60-E2B8277D67A9}" destId="{E8360FCA-D3A2-4BFE-9E7A-889CCD28359E}" srcOrd="2" destOrd="0" presId="urn:microsoft.com/office/officeart/2005/8/layout/pyramid2"/>
    <dgm:cxn modelId="{69DF5F37-FDAC-4F5E-9080-968EF64B03A1}" type="presParOf" srcId="{BD8BF9D9-9F02-406F-AC60-E2B8277D67A9}" destId="{3CAF23C0-01B8-4FBF-A8E9-F8D251056D71}" srcOrd="3" destOrd="0" presId="urn:microsoft.com/office/officeart/2005/8/layout/pyramid2"/>
    <dgm:cxn modelId="{7A01BEB8-BE03-4F26-9CB2-54F320238792}" type="presParOf" srcId="{BD8BF9D9-9F02-406F-AC60-E2B8277D67A9}" destId="{EBC267E7-4F32-4CA2-A549-0AE102C706FD}" srcOrd="4" destOrd="0" presId="urn:microsoft.com/office/officeart/2005/8/layout/pyramid2"/>
    <dgm:cxn modelId="{5535ABF5-B459-4642-AA1F-A2B5E8677EA7}" type="presParOf" srcId="{BD8BF9D9-9F02-406F-AC60-E2B8277D67A9}" destId="{DCF4B80D-2DA3-4958-82B0-AC368E6C4D32}" srcOrd="5" destOrd="0" presId="urn:microsoft.com/office/officeart/2005/8/layout/pyramid2"/>
    <dgm:cxn modelId="{F8C84E77-548B-4CCD-A3AF-2BF48AB74C44}" type="presParOf" srcId="{BD8BF9D9-9F02-406F-AC60-E2B8277D67A9}" destId="{7028F515-E4CB-4325-8C76-8F015E974BB5}" srcOrd="6" destOrd="0" presId="urn:microsoft.com/office/officeart/2005/8/layout/pyramid2"/>
    <dgm:cxn modelId="{A326AB11-37AE-4C7B-A97D-E8FE2A3F35CE}" type="presParOf" srcId="{BD8BF9D9-9F02-406F-AC60-E2B8277D67A9}" destId="{4BE01058-B224-4ACF-86F2-A75CEF81E53F}" srcOrd="7" destOrd="0" presId="urn:microsoft.com/office/officeart/2005/8/layout/pyramid2"/>
    <dgm:cxn modelId="{02D63A52-A200-495D-88DD-4C9BEEABA8A9}" type="presParOf" srcId="{BD8BF9D9-9F02-406F-AC60-E2B8277D67A9}" destId="{AE849D82-78FC-4292-BB14-3AC0B66EA0D7}" srcOrd="8" destOrd="0" presId="urn:microsoft.com/office/officeart/2005/8/layout/pyramid2"/>
    <dgm:cxn modelId="{76920718-7200-4650-A471-CFF736412BB6}" type="presParOf" srcId="{BD8BF9D9-9F02-406F-AC60-E2B8277D67A9}" destId="{FC58C816-69A1-464E-9F7F-79D35944F199}" srcOrd="9" destOrd="0" presId="urn:microsoft.com/office/officeart/2005/8/layout/pyramid2"/>
    <dgm:cxn modelId="{79ADE7F9-9DE9-4234-AA7B-978C75EB2EA0}" type="presParOf" srcId="{BD8BF9D9-9F02-406F-AC60-E2B8277D67A9}" destId="{4BC4473E-23C3-4004-B057-F7CEF8FB6582}" srcOrd="10" destOrd="0" presId="urn:microsoft.com/office/officeart/2005/8/layout/pyramid2"/>
    <dgm:cxn modelId="{6BE9F544-79A9-4963-A3B8-A4AF63A637E6}" type="presParOf" srcId="{BD8BF9D9-9F02-406F-AC60-E2B8277D67A9}" destId="{36551E19-48C3-47DE-8427-D89E3CBFA625}" srcOrd="11" destOrd="0" presId="urn:microsoft.com/office/officeart/2005/8/layout/pyramid2"/>
    <dgm:cxn modelId="{FC6317A5-6546-4C94-B97D-D0B3148E8350}" type="presParOf" srcId="{BD8BF9D9-9F02-406F-AC60-E2B8277D67A9}" destId="{C9C49E58-8DC3-4A1F-8969-FE8BF0109A64}" srcOrd="12" destOrd="0" presId="urn:microsoft.com/office/officeart/2005/8/layout/pyramid2"/>
    <dgm:cxn modelId="{5B81C573-72F5-491B-814B-7F752CC6CD7D}" type="presParOf" srcId="{BD8BF9D9-9F02-406F-AC60-E2B8277D67A9}" destId="{9AA42445-C1FB-4AD4-AB6C-C33C0BC9BAA0}" srcOrd="13" destOrd="0" presId="urn:microsoft.com/office/officeart/2005/8/layout/pyramid2"/>
    <dgm:cxn modelId="{DD37F80E-8AAD-4E69-A214-8D4B9FC9D4CF}" type="presParOf" srcId="{BD8BF9D9-9F02-406F-AC60-E2B8277D67A9}" destId="{CE872AD2-397E-44E3-A1DD-97A6E727B990}" srcOrd="14" destOrd="0" presId="urn:microsoft.com/office/officeart/2005/8/layout/pyramid2"/>
    <dgm:cxn modelId="{E87C476A-374F-4F18-876B-F1C7E90192A1}" type="presParOf" srcId="{BD8BF9D9-9F02-406F-AC60-E2B8277D67A9}" destId="{C572D9D2-F1FC-4FDC-8CD7-2D3EEAE8ACB5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41934B-367C-4851-A8C4-D68B410A2A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0E72C-B908-4C0A-9E5D-7E457BD732F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>
              <a:solidFill>
                <a:srgbClr val="FFC000"/>
              </a:solidFill>
            </a:rPr>
            <a:t>Вам доступні два рівні професійної освіти</a:t>
          </a:r>
        </a:p>
      </dgm:t>
    </dgm:pt>
    <dgm:pt modelId="{21F7693E-308E-4F1D-9AF9-03CF6330B229}" type="parTrans" cxnId="{EA47337D-D8D6-4765-AB24-0E0376AD8D16}">
      <dgm:prSet/>
      <dgm:spPr/>
      <dgm:t>
        <a:bodyPr/>
        <a:lstStyle/>
        <a:p>
          <a:endParaRPr lang="ru-RU"/>
        </a:p>
      </dgm:t>
    </dgm:pt>
    <dgm:pt modelId="{5D4FE059-5245-483A-93F2-BB2DA75E005A}" type="sibTrans" cxnId="{EA47337D-D8D6-4765-AB24-0E0376AD8D16}">
      <dgm:prSet/>
      <dgm:spPr/>
      <dgm:t>
        <a:bodyPr/>
        <a:lstStyle/>
        <a:p>
          <a:endParaRPr lang="ru-RU"/>
        </a:p>
      </dgm:t>
    </dgm:pt>
    <dgm:pt modelId="{F441A90D-34FE-4612-B925-FF0489CA2FA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err="1">
              <a:solidFill>
                <a:schemeClr val="bg2">
                  <a:lumMod val="50000"/>
                </a:schemeClr>
              </a:solidFill>
            </a:rPr>
            <a:t>Професійно</a:t>
          </a:r>
          <a:r>
            <a:rPr lang="ru-RU" dirty="0">
              <a:solidFill>
                <a:schemeClr val="bg2">
                  <a:lumMod val="50000"/>
                </a:schemeClr>
              </a:solidFill>
            </a:rPr>
            <a:t>- </a:t>
          </a:r>
          <a:r>
            <a:rPr lang="ru-RU" dirty="0" err="1">
              <a:solidFill>
                <a:schemeClr val="bg2">
                  <a:lumMod val="50000"/>
                </a:schemeClr>
              </a:solidFill>
            </a:rPr>
            <a:t>технічна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3EF265C5-C0B7-463B-88FA-7C9E99404509}" type="parTrans" cxnId="{F02D34E2-E508-4B48-8FD2-EE49A0300658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38C2F375-9BF3-4EB7-AA54-36F499C82864}" type="sibTrans" cxnId="{F02D34E2-E508-4B48-8FD2-EE49A0300658}">
      <dgm:prSet/>
      <dgm:spPr/>
      <dgm:t>
        <a:bodyPr/>
        <a:lstStyle/>
        <a:p>
          <a:endParaRPr lang="ru-RU"/>
        </a:p>
      </dgm:t>
    </dgm:pt>
    <dgm:pt modelId="{552009E2-B3D5-49FA-9901-28D4716C5DCD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>
              <a:solidFill>
                <a:schemeClr val="bg2">
                  <a:lumMod val="50000"/>
                </a:schemeClr>
              </a:solidFill>
            </a:rPr>
            <a:t>Вища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1458BC8E-AE2B-4BDB-96B5-72B9AB1E29A0}" type="parTrans" cxnId="{ACA63444-916B-47BA-89B9-418DC31CEC40}">
      <dgm:prSet/>
      <dgm:spPr/>
      <dgm:t>
        <a:bodyPr/>
        <a:lstStyle/>
        <a:p>
          <a:endParaRPr lang="ru-RU"/>
        </a:p>
      </dgm:t>
    </dgm:pt>
    <dgm:pt modelId="{A38CCEB4-73A7-4BD8-8EB5-117CA427945C}" type="sibTrans" cxnId="{ACA63444-916B-47BA-89B9-418DC31CEC40}">
      <dgm:prSet/>
      <dgm:spPr/>
      <dgm:t>
        <a:bodyPr/>
        <a:lstStyle/>
        <a:p>
          <a:endParaRPr lang="ru-RU"/>
        </a:p>
      </dgm:t>
    </dgm:pt>
    <dgm:pt modelId="{38CA7E49-3289-4349-A57A-7F7595674614}" type="pres">
      <dgm:prSet presAssocID="{FD41934B-367C-4851-A8C4-D68B410A2A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DF6364-63B1-4CFA-9FD7-3B16D2FBBFD5}" type="pres">
      <dgm:prSet presAssocID="{8920E72C-B908-4C0A-9E5D-7E457BD732F9}" presName="hierRoot1" presStyleCnt="0">
        <dgm:presLayoutVars>
          <dgm:hierBranch val="init"/>
        </dgm:presLayoutVars>
      </dgm:prSet>
      <dgm:spPr/>
    </dgm:pt>
    <dgm:pt modelId="{91D43F0E-35B2-4570-AF4F-A0D92AD9C539}" type="pres">
      <dgm:prSet presAssocID="{8920E72C-B908-4C0A-9E5D-7E457BD732F9}" presName="rootComposite1" presStyleCnt="0"/>
      <dgm:spPr/>
    </dgm:pt>
    <dgm:pt modelId="{1E055963-2AB4-4654-AA58-264F1D8F1C82}" type="pres">
      <dgm:prSet presAssocID="{8920E72C-B908-4C0A-9E5D-7E457BD732F9}" presName="rootText1" presStyleLbl="node0" presStyleIdx="0" presStyleCnt="1" custScaleX="342046" custLinFactNeighborX="35" custLinFactNeighborY="-878">
        <dgm:presLayoutVars>
          <dgm:chPref val="3"/>
        </dgm:presLayoutVars>
      </dgm:prSet>
      <dgm:spPr/>
    </dgm:pt>
    <dgm:pt modelId="{D7BEBE5B-40C2-447A-8D1B-862502E53B59}" type="pres">
      <dgm:prSet presAssocID="{8920E72C-B908-4C0A-9E5D-7E457BD732F9}" presName="rootConnector1" presStyleLbl="node1" presStyleIdx="0" presStyleCnt="0"/>
      <dgm:spPr/>
    </dgm:pt>
    <dgm:pt modelId="{1109CCB0-04A7-442E-8184-7BEB14E193FB}" type="pres">
      <dgm:prSet presAssocID="{8920E72C-B908-4C0A-9E5D-7E457BD732F9}" presName="hierChild2" presStyleCnt="0"/>
      <dgm:spPr/>
    </dgm:pt>
    <dgm:pt modelId="{1A280616-4A80-4C46-A402-01108E449A05}" type="pres">
      <dgm:prSet presAssocID="{3EF265C5-C0B7-463B-88FA-7C9E99404509}" presName="Name37" presStyleLbl="parChTrans1D2" presStyleIdx="0" presStyleCnt="2"/>
      <dgm:spPr/>
    </dgm:pt>
    <dgm:pt modelId="{DA870760-E4C1-4A5D-BAB5-568726225F7C}" type="pres">
      <dgm:prSet presAssocID="{F441A90D-34FE-4612-B925-FF0489CA2FAE}" presName="hierRoot2" presStyleCnt="0">
        <dgm:presLayoutVars>
          <dgm:hierBranch val="init"/>
        </dgm:presLayoutVars>
      </dgm:prSet>
      <dgm:spPr/>
    </dgm:pt>
    <dgm:pt modelId="{E8464063-F126-4FDE-A438-CC9A97054682}" type="pres">
      <dgm:prSet presAssocID="{F441A90D-34FE-4612-B925-FF0489CA2FAE}" presName="rootComposite" presStyleCnt="0"/>
      <dgm:spPr/>
    </dgm:pt>
    <dgm:pt modelId="{C969117B-AA2A-48CF-B32B-F7E67A538BCB}" type="pres">
      <dgm:prSet presAssocID="{F441A90D-34FE-4612-B925-FF0489CA2FAE}" presName="rootText" presStyleLbl="node2" presStyleIdx="0" presStyleCnt="2" custLinFactNeighborX="-43290" custLinFactNeighborY="76503">
        <dgm:presLayoutVars>
          <dgm:chPref val="3"/>
        </dgm:presLayoutVars>
      </dgm:prSet>
      <dgm:spPr/>
    </dgm:pt>
    <dgm:pt modelId="{ED335040-A27D-493C-8D12-15DF56B0D874}" type="pres">
      <dgm:prSet presAssocID="{F441A90D-34FE-4612-B925-FF0489CA2FAE}" presName="rootConnector" presStyleLbl="node2" presStyleIdx="0" presStyleCnt="2"/>
      <dgm:spPr/>
    </dgm:pt>
    <dgm:pt modelId="{FDBE1688-538F-4DD4-A193-D0E0A4073ECD}" type="pres">
      <dgm:prSet presAssocID="{F441A90D-34FE-4612-B925-FF0489CA2FAE}" presName="hierChild4" presStyleCnt="0"/>
      <dgm:spPr/>
    </dgm:pt>
    <dgm:pt modelId="{43A2F280-E80D-49B3-B34C-7401F852351B}" type="pres">
      <dgm:prSet presAssocID="{F441A90D-34FE-4612-B925-FF0489CA2FAE}" presName="hierChild5" presStyleCnt="0"/>
      <dgm:spPr/>
    </dgm:pt>
    <dgm:pt modelId="{DA43A53B-EB1C-429F-A5E1-8BBBD3804BDA}" type="pres">
      <dgm:prSet presAssocID="{1458BC8E-AE2B-4BDB-96B5-72B9AB1E29A0}" presName="Name37" presStyleLbl="parChTrans1D2" presStyleIdx="1" presStyleCnt="2"/>
      <dgm:spPr/>
    </dgm:pt>
    <dgm:pt modelId="{DDE3C48D-5FA0-40DE-A73D-DF4308166A36}" type="pres">
      <dgm:prSet presAssocID="{552009E2-B3D5-49FA-9901-28D4716C5DCD}" presName="hierRoot2" presStyleCnt="0">
        <dgm:presLayoutVars>
          <dgm:hierBranch val="init"/>
        </dgm:presLayoutVars>
      </dgm:prSet>
      <dgm:spPr/>
    </dgm:pt>
    <dgm:pt modelId="{898A7BEE-F9F6-4DA6-860F-F85629D2CDC3}" type="pres">
      <dgm:prSet presAssocID="{552009E2-B3D5-49FA-9901-28D4716C5DCD}" presName="rootComposite" presStyleCnt="0"/>
      <dgm:spPr/>
    </dgm:pt>
    <dgm:pt modelId="{EED8208E-C3B9-4E62-BD8F-AD907977E593}" type="pres">
      <dgm:prSet presAssocID="{552009E2-B3D5-49FA-9901-28D4716C5DCD}" presName="rootText" presStyleLbl="node2" presStyleIdx="1" presStyleCnt="2" custLinFactNeighborX="48126" custLinFactNeighborY="38198">
        <dgm:presLayoutVars>
          <dgm:chPref val="3"/>
        </dgm:presLayoutVars>
      </dgm:prSet>
      <dgm:spPr/>
    </dgm:pt>
    <dgm:pt modelId="{CBBC7187-0165-4FD2-AF61-58F673DD7B16}" type="pres">
      <dgm:prSet presAssocID="{552009E2-B3D5-49FA-9901-28D4716C5DCD}" presName="rootConnector" presStyleLbl="node2" presStyleIdx="1" presStyleCnt="2"/>
      <dgm:spPr/>
    </dgm:pt>
    <dgm:pt modelId="{92D53402-9EEB-45E8-A18E-2ED1309D94BA}" type="pres">
      <dgm:prSet presAssocID="{552009E2-B3D5-49FA-9901-28D4716C5DCD}" presName="hierChild4" presStyleCnt="0"/>
      <dgm:spPr/>
    </dgm:pt>
    <dgm:pt modelId="{DB109902-379F-4E84-871C-B09FAECE3300}" type="pres">
      <dgm:prSet presAssocID="{552009E2-B3D5-49FA-9901-28D4716C5DCD}" presName="hierChild5" presStyleCnt="0"/>
      <dgm:spPr/>
    </dgm:pt>
    <dgm:pt modelId="{5132E5FD-1F03-4055-BD4E-C15D99AF845A}" type="pres">
      <dgm:prSet presAssocID="{8920E72C-B908-4C0A-9E5D-7E457BD732F9}" presName="hierChild3" presStyleCnt="0"/>
      <dgm:spPr/>
    </dgm:pt>
  </dgm:ptLst>
  <dgm:cxnLst>
    <dgm:cxn modelId="{A8FF8D2C-2C95-4537-8C2C-2F05F4CF430A}" type="presOf" srcId="{F441A90D-34FE-4612-B925-FF0489CA2FAE}" destId="{C969117B-AA2A-48CF-B32B-F7E67A538BCB}" srcOrd="0" destOrd="0" presId="urn:microsoft.com/office/officeart/2005/8/layout/orgChart1"/>
    <dgm:cxn modelId="{E4ACB22E-4D87-475D-AB66-27FF06135817}" type="presOf" srcId="{552009E2-B3D5-49FA-9901-28D4716C5DCD}" destId="{EED8208E-C3B9-4E62-BD8F-AD907977E593}" srcOrd="0" destOrd="0" presId="urn:microsoft.com/office/officeart/2005/8/layout/orgChart1"/>
    <dgm:cxn modelId="{AD8F113B-CF34-4982-AD4C-91701929D252}" type="presOf" srcId="{1458BC8E-AE2B-4BDB-96B5-72B9AB1E29A0}" destId="{DA43A53B-EB1C-429F-A5E1-8BBBD3804BDA}" srcOrd="0" destOrd="0" presId="urn:microsoft.com/office/officeart/2005/8/layout/orgChart1"/>
    <dgm:cxn modelId="{ACA63444-916B-47BA-89B9-418DC31CEC40}" srcId="{8920E72C-B908-4C0A-9E5D-7E457BD732F9}" destId="{552009E2-B3D5-49FA-9901-28D4716C5DCD}" srcOrd="1" destOrd="0" parTransId="{1458BC8E-AE2B-4BDB-96B5-72B9AB1E29A0}" sibTransId="{A38CCEB4-73A7-4BD8-8EB5-117CA427945C}"/>
    <dgm:cxn modelId="{3A380D4A-68EA-47C8-AC98-F2EF3F5EF15A}" type="presOf" srcId="{552009E2-B3D5-49FA-9901-28D4716C5DCD}" destId="{CBBC7187-0165-4FD2-AF61-58F673DD7B16}" srcOrd="1" destOrd="0" presId="urn:microsoft.com/office/officeart/2005/8/layout/orgChart1"/>
    <dgm:cxn modelId="{A0E08B6A-EB57-4A53-A6DA-B96147F2E4E8}" type="presOf" srcId="{F441A90D-34FE-4612-B925-FF0489CA2FAE}" destId="{ED335040-A27D-493C-8D12-15DF56B0D874}" srcOrd="1" destOrd="0" presId="urn:microsoft.com/office/officeart/2005/8/layout/orgChart1"/>
    <dgm:cxn modelId="{38B7AC4B-1640-4F50-BF4E-709E3A365FE1}" type="presOf" srcId="{8920E72C-B908-4C0A-9E5D-7E457BD732F9}" destId="{D7BEBE5B-40C2-447A-8D1B-862502E53B59}" srcOrd="1" destOrd="0" presId="urn:microsoft.com/office/officeart/2005/8/layout/orgChart1"/>
    <dgm:cxn modelId="{EA47337D-D8D6-4765-AB24-0E0376AD8D16}" srcId="{FD41934B-367C-4851-A8C4-D68B410A2A4F}" destId="{8920E72C-B908-4C0A-9E5D-7E457BD732F9}" srcOrd="0" destOrd="0" parTransId="{21F7693E-308E-4F1D-9AF9-03CF6330B229}" sibTransId="{5D4FE059-5245-483A-93F2-BB2DA75E005A}"/>
    <dgm:cxn modelId="{781BDA92-C5C6-4D8C-8B65-709293FB2F49}" type="presOf" srcId="{8920E72C-B908-4C0A-9E5D-7E457BD732F9}" destId="{1E055963-2AB4-4654-AA58-264F1D8F1C82}" srcOrd="0" destOrd="0" presId="urn:microsoft.com/office/officeart/2005/8/layout/orgChart1"/>
    <dgm:cxn modelId="{874DECD6-E39E-40AD-8FBF-27C7C4787294}" type="presOf" srcId="{FD41934B-367C-4851-A8C4-D68B410A2A4F}" destId="{38CA7E49-3289-4349-A57A-7F7595674614}" srcOrd="0" destOrd="0" presId="urn:microsoft.com/office/officeart/2005/8/layout/orgChart1"/>
    <dgm:cxn modelId="{F02D34E2-E508-4B48-8FD2-EE49A0300658}" srcId="{8920E72C-B908-4C0A-9E5D-7E457BD732F9}" destId="{F441A90D-34FE-4612-B925-FF0489CA2FAE}" srcOrd="0" destOrd="0" parTransId="{3EF265C5-C0B7-463B-88FA-7C9E99404509}" sibTransId="{38C2F375-9BF3-4EB7-AA54-36F499C82864}"/>
    <dgm:cxn modelId="{69E097EF-4323-4130-9041-A9F8648021F3}" type="presOf" srcId="{3EF265C5-C0B7-463B-88FA-7C9E99404509}" destId="{1A280616-4A80-4C46-A402-01108E449A05}" srcOrd="0" destOrd="0" presId="urn:microsoft.com/office/officeart/2005/8/layout/orgChart1"/>
    <dgm:cxn modelId="{7EA0A4CC-0DA0-4170-A22C-43DF7BE23BA4}" type="presParOf" srcId="{38CA7E49-3289-4349-A57A-7F7595674614}" destId="{5ADF6364-63B1-4CFA-9FD7-3B16D2FBBFD5}" srcOrd="0" destOrd="0" presId="urn:microsoft.com/office/officeart/2005/8/layout/orgChart1"/>
    <dgm:cxn modelId="{D837E73D-542E-41AB-B64E-ABDC5D02DCEA}" type="presParOf" srcId="{5ADF6364-63B1-4CFA-9FD7-3B16D2FBBFD5}" destId="{91D43F0E-35B2-4570-AF4F-A0D92AD9C539}" srcOrd="0" destOrd="0" presId="urn:microsoft.com/office/officeart/2005/8/layout/orgChart1"/>
    <dgm:cxn modelId="{BC94DB14-BB49-461A-8397-D02CE4FE52D7}" type="presParOf" srcId="{91D43F0E-35B2-4570-AF4F-A0D92AD9C539}" destId="{1E055963-2AB4-4654-AA58-264F1D8F1C82}" srcOrd="0" destOrd="0" presId="urn:microsoft.com/office/officeart/2005/8/layout/orgChart1"/>
    <dgm:cxn modelId="{F66B3ADF-6602-4B89-A2E9-08B05B3C2578}" type="presParOf" srcId="{91D43F0E-35B2-4570-AF4F-A0D92AD9C539}" destId="{D7BEBE5B-40C2-447A-8D1B-862502E53B59}" srcOrd="1" destOrd="0" presId="urn:microsoft.com/office/officeart/2005/8/layout/orgChart1"/>
    <dgm:cxn modelId="{1D17147B-673C-4A5B-B714-3D625C5D94A7}" type="presParOf" srcId="{5ADF6364-63B1-4CFA-9FD7-3B16D2FBBFD5}" destId="{1109CCB0-04A7-442E-8184-7BEB14E193FB}" srcOrd="1" destOrd="0" presId="urn:microsoft.com/office/officeart/2005/8/layout/orgChart1"/>
    <dgm:cxn modelId="{05EAE432-C61C-4C56-A730-4210D4F818F0}" type="presParOf" srcId="{1109CCB0-04A7-442E-8184-7BEB14E193FB}" destId="{1A280616-4A80-4C46-A402-01108E449A05}" srcOrd="0" destOrd="0" presId="urn:microsoft.com/office/officeart/2005/8/layout/orgChart1"/>
    <dgm:cxn modelId="{6CFE4A81-0129-40ED-9F94-48C3573A152D}" type="presParOf" srcId="{1109CCB0-04A7-442E-8184-7BEB14E193FB}" destId="{DA870760-E4C1-4A5D-BAB5-568726225F7C}" srcOrd="1" destOrd="0" presId="urn:microsoft.com/office/officeart/2005/8/layout/orgChart1"/>
    <dgm:cxn modelId="{E2140A3B-DA3C-4385-AC29-A8468953B45E}" type="presParOf" srcId="{DA870760-E4C1-4A5D-BAB5-568726225F7C}" destId="{E8464063-F126-4FDE-A438-CC9A97054682}" srcOrd="0" destOrd="0" presId="urn:microsoft.com/office/officeart/2005/8/layout/orgChart1"/>
    <dgm:cxn modelId="{54E0B9B0-40B2-4CE3-8C42-4A56D7A1A0D5}" type="presParOf" srcId="{E8464063-F126-4FDE-A438-CC9A97054682}" destId="{C969117B-AA2A-48CF-B32B-F7E67A538BCB}" srcOrd="0" destOrd="0" presId="urn:microsoft.com/office/officeart/2005/8/layout/orgChart1"/>
    <dgm:cxn modelId="{6C2178A6-A834-46CE-A3C2-C92081F1A423}" type="presParOf" srcId="{E8464063-F126-4FDE-A438-CC9A97054682}" destId="{ED335040-A27D-493C-8D12-15DF56B0D874}" srcOrd="1" destOrd="0" presId="urn:microsoft.com/office/officeart/2005/8/layout/orgChart1"/>
    <dgm:cxn modelId="{C0A394A9-B97B-421F-A5E9-6C534CB5AAA5}" type="presParOf" srcId="{DA870760-E4C1-4A5D-BAB5-568726225F7C}" destId="{FDBE1688-538F-4DD4-A193-D0E0A4073ECD}" srcOrd="1" destOrd="0" presId="urn:microsoft.com/office/officeart/2005/8/layout/orgChart1"/>
    <dgm:cxn modelId="{360BEB9A-9BEF-46B3-ABA2-6C40C3089DD8}" type="presParOf" srcId="{DA870760-E4C1-4A5D-BAB5-568726225F7C}" destId="{43A2F280-E80D-49B3-B34C-7401F852351B}" srcOrd="2" destOrd="0" presId="urn:microsoft.com/office/officeart/2005/8/layout/orgChart1"/>
    <dgm:cxn modelId="{4FD85350-35DE-4689-A551-2F684DEF33BA}" type="presParOf" srcId="{1109CCB0-04A7-442E-8184-7BEB14E193FB}" destId="{DA43A53B-EB1C-429F-A5E1-8BBBD3804BDA}" srcOrd="2" destOrd="0" presId="urn:microsoft.com/office/officeart/2005/8/layout/orgChart1"/>
    <dgm:cxn modelId="{89DAE608-D686-4459-BBB0-1AF3BAAB8E22}" type="presParOf" srcId="{1109CCB0-04A7-442E-8184-7BEB14E193FB}" destId="{DDE3C48D-5FA0-40DE-A73D-DF4308166A36}" srcOrd="3" destOrd="0" presId="urn:microsoft.com/office/officeart/2005/8/layout/orgChart1"/>
    <dgm:cxn modelId="{DF63492C-F64D-4B7E-BB10-184CA113A465}" type="presParOf" srcId="{DDE3C48D-5FA0-40DE-A73D-DF4308166A36}" destId="{898A7BEE-F9F6-4DA6-860F-F85629D2CDC3}" srcOrd="0" destOrd="0" presId="urn:microsoft.com/office/officeart/2005/8/layout/orgChart1"/>
    <dgm:cxn modelId="{6312319E-AEB2-4946-89A0-4FB0581C2D8A}" type="presParOf" srcId="{898A7BEE-F9F6-4DA6-860F-F85629D2CDC3}" destId="{EED8208E-C3B9-4E62-BD8F-AD907977E593}" srcOrd="0" destOrd="0" presId="urn:microsoft.com/office/officeart/2005/8/layout/orgChart1"/>
    <dgm:cxn modelId="{93311F1A-0903-4725-9DD2-303582F09403}" type="presParOf" srcId="{898A7BEE-F9F6-4DA6-860F-F85629D2CDC3}" destId="{CBBC7187-0165-4FD2-AF61-58F673DD7B16}" srcOrd="1" destOrd="0" presId="urn:microsoft.com/office/officeart/2005/8/layout/orgChart1"/>
    <dgm:cxn modelId="{662E9CEB-92C2-4FB9-86DE-E70BCC39C804}" type="presParOf" srcId="{DDE3C48D-5FA0-40DE-A73D-DF4308166A36}" destId="{92D53402-9EEB-45E8-A18E-2ED1309D94BA}" srcOrd="1" destOrd="0" presId="urn:microsoft.com/office/officeart/2005/8/layout/orgChart1"/>
    <dgm:cxn modelId="{DC746512-D7EF-4024-80BB-5A3B3854D54C}" type="presParOf" srcId="{DDE3C48D-5FA0-40DE-A73D-DF4308166A36}" destId="{DB109902-379F-4E84-871C-B09FAECE3300}" srcOrd="2" destOrd="0" presId="urn:microsoft.com/office/officeart/2005/8/layout/orgChart1"/>
    <dgm:cxn modelId="{BABDA218-456B-4FAE-9F26-9537576A011D}" type="presParOf" srcId="{5ADF6364-63B1-4CFA-9FD7-3B16D2FBBFD5}" destId="{5132E5FD-1F03-4055-BD4E-C15D99AF84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F86D8-36C7-486B-B5DD-5FA82927B4DE}">
      <dsp:nvSpPr>
        <dsp:cNvPr id="0" name=""/>
        <dsp:cNvSpPr/>
      </dsp:nvSpPr>
      <dsp:spPr>
        <a:xfrm>
          <a:off x="4484" y="0"/>
          <a:ext cx="1621782" cy="93626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Хочу</a:t>
          </a:r>
          <a:endParaRPr lang="ru-RU" sz="3600" b="1" kern="1200" dirty="0"/>
        </a:p>
      </dsp:txBody>
      <dsp:txXfrm>
        <a:off x="31906" y="27422"/>
        <a:ext cx="1566938" cy="881423"/>
      </dsp:txXfrm>
    </dsp:sp>
    <dsp:sp modelId="{AB93B4E1-14D1-459C-9E6E-5A59E8732B98}">
      <dsp:nvSpPr>
        <dsp:cNvPr id="0" name=""/>
        <dsp:cNvSpPr/>
      </dsp:nvSpPr>
      <dsp:spPr>
        <a:xfrm>
          <a:off x="1788445" y="267032"/>
          <a:ext cx="343817" cy="4022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788445" y="347472"/>
        <a:ext cx="240672" cy="241322"/>
      </dsp:txXfrm>
    </dsp:sp>
    <dsp:sp modelId="{BEC3F957-8DB1-4CFD-9CE9-05FA61A66DC8}">
      <dsp:nvSpPr>
        <dsp:cNvPr id="0" name=""/>
        <dsp:cNvSpPr/>
      </dsp:nvSpPr>
      <dsp:spPr>
        <a:xfrm>
          <a:off x="2274980" y="0"/>
          <a:ext cx="5580246" cy="93626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Інтереси і схильності особистості</a:t>
          </a:r>
        </a:p>
      </dsp:txBody>
      <dsp:txXfrm>
        <a:off x="2302402" y="27422"/>
        <a:ext cx="5525402" cy="881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F86D8-36C7-486B-B5DD-5FA82927B4DE}">
      <dsp:nvSpPr>
        <dsp:cNvPr id="0" name=""/>
        <dsp:cNvSpPr/>
      </dsp:nvSpPr>
      <dsp:spPr>
        <a:xfrm>
          <a:off x="4472" y="18478"/>
          <a:ext cx="1617304" cy="971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Можу</a:t>
          </a:r>
          <a:endParaRPr lang="ru-RU" sz="3200" b="1" kern="1200" dirty="0"/>
        </a:p>
      </dsp:txBody>
      <dsp:txXfrm>
        <a:off x="32921" y="46927"/>
        <a:ext cx="1560406" cy="914433"/>
      </dsp:txXfrm>
    </dsp:sp>
    <dsp:sp modelId="{AB93B4E1-14D1-459C-9E6E-5A59E8732B98}">
      <dsp:nvSpPr>
        <dsp:cNvPr id="0" name=""/>
        <dsp:cNvSpPr/>
      </dsp:nvSpPr>
      <dsp:spPr>
        <a:xfrm>
          <a:off x="1783507" y="303598"/>
          <a:ext cx="342868" cy="40109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783507" y="383816"/>
        <a:ext cx="240008" cy="240655"/>
      </dsp:txXfrm>
    </dsp:sp>
    <dsp:sp modelId="{BEC3F957-8DB1-4CFD-9CE9-05FA61A66DC8}">
      <dsp:nvSpPr>
        <dsp:cNvPr id="0" name=""/>
        <dsp:cNvSpPr/>
      </dsp:nvSpPr>
      <dsp:spPr>
        <a:xfrm>
          <a:off x="2268698" y="18478"/>
          <a:ext cx="5564838" cy="97133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Рівень підготовки та знань</a:t>
          </a:r>
        </a:p>
      </dsp:txBody>
      <dsp:txXfrm>
        <a:off x="2297147" y="46927"/>
        <a:ext cx="5507940" cy="914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F86D8-36C7-486B-B5DD-5FA82927B4DE}">
      <dsp:nvSpPr>
        <dsp:cNvPr id="0" name=""/>
        <dsp:cNvSpPr/>
      </dsp:nvSpPr>
      <dsp:spPr>
        <a:xfrm>
          <a:off x="4994" y="0"/>
          <a:ext cx="2086180" cy="100828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Потрібно</a:t>
          </a:r>
          <a:endParaRPr lang="ru-RU" sz="2800" b="1" kern="1200" dirty="0"/>
        </a:p>
      </dsp:txBody>
      <dsp:txXfrm>
        <a:off x="34526" y="29532"/>
        <a:ext cx="2027116" cy="949224"/>
      </dsp:txXfrm>
    </dsp:sp>
    <dsp:sp modelId="{AB93B4E1-14D1-459C-9E6E-5A59E8732B98}">
      <dsp:nvSpPr>
        <dsp:cNvPr id="0" name=""/>
        <dsp:cNvSpPr/>
      </dsp:nvSpPr>
      <dsp:spPr>
        <a:xfrm>
          <a:off x="2240670" y="318769"/>
          <a:ext cx="316930" cy="37074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2240670" y="392919"/>
        <a:ext cx="221851" cy="222448"/>
      </dsp:txXfrm>
    </dsp:sp>
    <dsp:sp modelId="{BEC3F957-8DB1-4CFD-9CE9-05FA61A66DC8}">
      <dsp:nvSpPr>
        <dsp:cNvPr id="0" name=""/>
        <dsp:cNvSpPr/>
      </dsp:nvSpPr>
      <dsp:spPr>
        <a:xfrm>
          <a:off x="2689157" y="0"/>
          <a:ext cx="5143858" cy="100828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Попит на професію і потреба в ній суспільства</a:t>
          </a:r>
        </a:p>
      </dsp:txBody>
      <dsp:txXfrm>
        <a:off x="2718689" y="29532"/>
        <a:ext cx="5084794" cy="94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9D981-5665-48D3-B640-17CE95C0EB38}">
      <dsp:nvSpPr>
        <dsp:cNvPr id="0" name=""/>
        <dsp:cNvSpPr/>
      </dsp:nvSpPr>
      <dsp:spPr>
        <a:xfrm>
          <a:off x="1225526" y="163818"/>
          <a:ext cx="3251161" cy="1129085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8CC43-5CCB-46CD-BDCA-8146DB119A8E}">
      <dsp:nvSpPr>
        <dsp:cNvPr id="0" name=""/>
        <dsp:cNvSpPr/>
      </dsp:nvSpPr>
      <dsp:spPr>
        <a:xfrm>
          <a:off x="2541113" y="2928565"/>
          <a:ext cx="630070" cy="403244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D2FAA-0A28-43BA-A0F4-BCD0E608FA08}">
      <dsp:nvSpPr>
        <dsp:cNvPr id="0" name=""/>
        <dsp:cNvSpPr/>
      </dsp:nvSpPr>
      <dsp:spPr>
        <a:xfrm>
          <a:off x="1343979" y="3251161"/>
          <a:ext cx="3024336" cy="75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B050"/>
              </a:solidFill>
            </a:rPr>
            <a:t>Ваш професійний вибір буде вдалим</a:t>
          </a:r>
          <a:endParaRPr lang="ru-RU" sz="1800" b="1" kern="1200" dirty="0">
            <a:solidFill>
              <a:srgbClr val="00B050"/>
            </a:solidFill>
          </a:endParaRPr>
        </a:p>
      </dsp:txBody>
      <dsp:txXfrm>
        <a:off x="1343979" y="3251161"/>
        <a:ext cx="3024336" cy="756084"/>
      </dsp:txXfrm>
    </dsp:sp>
    <dsp:sp modelId="{41C097AD-7B7B-47D1-8DC0-B1ED1039E0BF}">
      <dsp:nvSpPr>
        <dsp:cNvPr id="0" name=""/>
        <dsp:cNvSpPr/>
      </dsp:nvSpPr>
      <dsp:spPr>
        <a:xfrm>
          <a:off x="2407538" y="1380105"/>
          <a:ext cx="1134126" cy="113412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Потрібно</a:t>
          </a:r>
          <a:endParaRPr lang="ru-RU" sz="1400" kern="1200" dirty="0"/>
        </a:p>
      </dsp:txBody>
      <dsp:txXfrm>
        <a:off x="2407538" y="1380105"/>
        <a:ext cx="1134126" cy="1134126"/>
      </dsp:txXfrm>
    </dsp:sp>
    <dsp:sp modelId="{5D84FB8F-E000-453B-963A-7411A2CBD806}">
      <dsp:nvSpPr>
        <dsp:cNvPr id="0" name=""/>
        <dsp:cNvSpPr/>
      </dsp:nvSpPr>
      <dsp:spPr>
        <a:xfrm>
          <a:off x="1596007" y="529258"/>
          <a:ext cx="1134126" cy="113412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Можу</a:t>
          </a:r>
          <a:endParaRPr lang="ru-RU" sz="1400" kern="1200" dirty="0"/>
        </a:p>
      </dsp:txBody>
      <dsp:txXfrm>
        <a:off x="1596007" y="529258"/>
        <a:ext cx="1134126" cy="1134126"/>
      </dsp:txXfrm>
    </dsp:sp>
    <dsp:sp modelId="{D10E8E22-3FDA-45C1-A3B0-03BBAA0E3E89}">
      <dsp:nvSpPr>
        <dsp:cNvPr id="0" name=""/>
        <dsp:cNvSpPr/>
      </dsp:nvSpPr>
      <dsp:spPr>
        <a:xfrm>
          <a:off x="2755336" y="255052"/>
          <a:ext cx="1134126" cy="113412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Хочу</a:t>
          </a:r>
          <a:endParaRPr lang="ru-RU" sz="1400" kern="1200" dirty="0"/>
        </a:p>
      </dsp:txBody>
      <dsp:txXfrm>
        <a:off x="2755336" y="255052"/>
        <a:ext cx="1134126" cy="1134126"/>
      </dsp:txXfrm>
    </dsp:sp>
    <dsp:sp modelId="{32A9525C-75DC-4F6D-89C1-3C25164AF469}">
      <dsp:nvSpPr>
        <dsp:cNvPr id="0" name=""/>
        <dsp:cNvSpPr/>
      </dsp:nvSpPr>
      <dsp:spPr>
        <a:xfrm>
          <a:off x="1091951" y="25202"/>
          <a:ext cx="3528392" cy="28227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DA3A4-D013-40B8-A3EE-E956F85DBA46}">
      <dsp:nvSpPr>
        <dsp:cNvPr id="0" name=""/>
        <dsp:cNvSpPr/>
      </dsp:nvSpPr>
      <dsp:spPr>
        <a:xfrm>
          <a:off x="1054598" y="0"/>
          <a:ext cx="4752528" cy="475252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44032A-E09A-45F8-A344-FD48D5A0DD2B}">
      <dsp:nvSpPr>
        <dsp:cNvPr id="0" name=""/>
        <dsp:cNvSpPr/>
      </dsp:nvSpPr>
      <dsp:spPr>
        <a:xfrm>
          <a:off x="3312362" y="648072"/>
          <a:ext cx="3089143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Престижність</a:t>
          </a:r>
        </a:p>
      </dsp:txBody>
      <dsp:txXfrm>
        <a:off x="3312362" y="648072"/>
        <a:ext cx="3089143" cy="455242"/>
      </dsp:txXfrm>
    </dsp:sp>
    <dsp:sp modelId="{E8360FCA-D3A2-4BFE-9E7A-889CCD28359E}">
      <dsp:nvSpPr>
        <dsp:cNvPr id="0" name=""/>
        <dsp:cNvSpPr/>
      </dsp:nvSpPr>
      <dsp:spPr>
        <a:xfrm>
          <a:off x="3312362" y="1152129"/>
          <a:ext cx="3089143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Гарна зарплата</a:t>
          </a:r>
          <a:endParaRPr lang="ru-RU" sz="1800" kern="1200" dirty="0"/>
        </a:p>
      </dsp:txBody>
      <dsp:txXfrm>
        <a:off x="3312362" y="1152129"/>
        <a:ext cx="3089143" cy="455242"/>
      </dsp:txXfrm>
    </dsp:sp>
    <dsp:sp modelId="{EBC267E7-4F32-4CA2-A549-0AE102C706FD}">
      <dsp:nvSpPr>
        <dsp:cNvPr id="0" name=""/>
        <dsp:cNvSpPr/>
      </dsp:nvSpPr>
      <dsp:spPr>
        <a:xfrm>
          <a:off x="3312362" y="1656184"/>
          <a:ext cx="3089143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Гарні умови праці</a:t>
          </a:r>
          <a:endParaRPr lang="ru-RU" sz="1800" kern="1200" dirty="0"/>
        </a:p>
      </dsp:txBody>
      <dsp:txXfrm>
        <a:off x="3312362" y="1656184"/>
        <a:ext cx="3089143" cy="455242"/>
      </dsp:txXfrm>
    </dsp:sp>
    <dsp:sp modelId="{7028F515-E4CB-4325-8C76-8F015E974BB5}">
      <dsp:nvSpPr>
        <dsp:cNvPr id="0" name=""/>
        <dsp:cNvSpPr/>
      </dsp:nvSpPr>
      <dsp:spPr>
        <a:xfrm>
          <a:off x="3312377" y="3744416"/>
          <a:ext cx="4899597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Відповідати бажанню батьків</a:t>
          </a:r>
          <a:endParaRPr lang="ru-RU" sz="1800" kern="1200" dirty="0"/>
        </a:p>
      </dsp:txBody>
      <dsp:txXfrm>
        <a:off x="3312377" y="3744416"/>
        <a:ext cx="4899597" cy="455242"/>
      </dsp:txXfrm>
    </dsp:sp>
    <dsp:sp modelId="{AE849D82-78FC-4292-BB14-3AC0B66EA0D7}">
      <dsp:nvSpPr>
        <dsp:cNvPr id="0" name=""/>
        <dsp:cNvSpPr/>
      </dsp:nvSpPr>
      <dsp:spPr>
        <a:xfrm>
          <a:off x="3312362" y="2160240"/>
          <a:ext cx="3089143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Легкість в придбанні</a:t>
          </a:r>
        </a:p>
      </dsp:txBody>
      <dsp:txXfrm>
        <a:off x="3312362" y="2160240"/>
        <a:ext cx="3089143" cy="455242"/>
      </dsp:txXfrm>
    </dsp:sp>
    <dsp:sp modelId="{4BC4473E-23C3-4004-B057-F7CEF8FB6582}">
      <dsp:nvSpPr>
        <dsp:cNvPr id="0" name=""/>
        <dsp:cNvSpPr/>
      </dsp:nvSpPr>
      <dsp:spPr>
        <a:xfrm>
          <a:off x="3312362" y="3240360"/>
          <a:ext cx="4201667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Власний інтерес</a:t>
          </a:r>
          <a:endParaRPr lang="ru-RU" sz="1800" kern="1200" dirty="0"/>
        </a:p>
      </dsp:txBody>
      <dsp:txXfrm>
        <a:off x="3312362" y="3240360"/>
        <a:ext cx="4201667" cy="455242"/>
      </dsp:txXfrm>
    </dsp:sp>
    <dsp:sp modelId="{C9C49E58-8DC3-4A1F-8969-FE8BF0109A64}">
      <dsp:nvSpPr>
        <dsp:cNvPr id="0" name=""/>
        <dsp:cNvSpPr/>
      </dsp:nvSpPr>
      <dsp:spPr>
        <a:xfrm>
          <a:off x="3312377" y="4248471"/>
          <a:ext cx="5221856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Відповідальність здібностям та можливостям</a:t>
          </a:r>
          <a:endParaRPr lang="ru-RU" sz="1800" kern="1200" dirty="0"/>
        </a:p>
      </dsp:txBody>
      <dsp:txXfrm>
        <a:off x="3312377" y="4248471"/>
        <a:ext cx="5221856" cy="455242"/>
      </dsp:txXfrm>
    </dsp:sp>
    <dsp:sp modelId="{CE872AD2-397E-44E3-A1DD-97A6E727B990}">
      <dsp:nvSpPr>
        <dsp:cNvPr id="0" name=""/>
        <dsp:cNvSpPr/>
      </dsp:nvSpPr>
      <dsp:spPr>
        <a:xfrm>
          <a:off x="3312362" y="2664295"/>
          <a:ext cx="3089143" cy="455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Соціальний статус</a:t>
          </a:r>
          <a:endParaRPr lang="ru-RU" sz="1800" kern="1200" dirty="0"/>
        </a:p>
      </dsp:txBody>
      <dsp:txXfrm>
        <a:off x="3312362" y="2664295"/>
        <a:ext cx="3089143" cy="455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3A53B-EB1C-429F-A5E1-8BBBD3804BDA}">
      <dsp:nvSpPr>
        <dsp:cNvPr id="0" name=""/>
        <dsp:cNvSpPr/>
      </dsp:nvSpPr>
      <dsp:spPr>
        <a:xfrm>
          <a:off x="3540947" y="1465983"/>
          <a:ext cx="2245518" cy="838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146"/>
              </a:lnTo>
              <a:lnTo>
                <a:pt x="2245518" y="621146"/>
              </a:lnTo>
              <a:lnTo>
                <a:pt x="2245518" y="838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80616-4A80-4C46-A402-01108E449A05}">
      <dsp:nvSpPr>
        <dsp:cNvPr id="0" name=""/>
        <dsp:cNvSpPr/>
      </dsp:nvSpPr>
      <dsp:spPr>
        <a:xfrm>
          <a:off x="1393984" y="1465983"/>
          <a:ext cx="2146963" cy="884458"/>
        </a:xfrm>
        <a:custGeom>
          <a:avLst/>
          <a:gdLst/>
          <a:ahLst/>
          <a:cxnLst/>
          <a:rect l="0" t="0" r="0" b="0"/>
          <a:pathLst>
            <a:path>
              <a:moveTo>
                <a:pt x="2146963" y="0"/>
              </a:moveTo>
              <a:lnTo>
                <a:pt x="2146963" y="667332"/>
              </a:lnTo>
              <a:lnTo>
                <a:pt x="0" y="667332"/>
              </a:lnTo>
              <a:lnTo>
                <a:pt x="0" y="88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55963-2AB4-4654-AA58-264F1D8F1C82}">
      <dsp:nvSpPr>
        <dsp:cNvPr id="0" name=""/>
        <dsp:cNvSpPr/>
      </dsp:nvSpPr>
      <dsp:spPr>
        <a:xfrm>
          <a:off x="4418" y="432050"/>
          <a:ext cx="7073058" cy="10339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C000"/>
              </a:solidFill>
            </a:rPr>
            <a:t>Вам доступні два рівні професійної освіти</a:t>
          </a:r>
        </a:p>
      </dsp:txBody>
      <dsp:txXfrm>
        <a:off x="4418" y="432050"/>
        <a:ext cx="7073058" cy="1033933"/>
      </dsp:txXfrm>
    </dsp:sp>
    <dsp:sp modelId="{C969117B-AA2A-48CF-B32B-F7E67A538BCB}">
      <dsp:nvSpPr>
        <dsp:cNvPr id="0" name=""/>
        <dsp:cNvSpPr/>
      </dsp:nvSpPr>
      <dsp:spPr>
        <a:xfrm>
          <a:off x="360050" y="2350442"/>
          <a:ext cx="2067867" cy="103393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>
              <a:solidFill>
                <a:schemeClr val="bg2">
                  <a:lumMod val="50000"/>
                </a:schemeClr>
              </a:solidFill>
            </a:rPr>
            <a:t>Професійно</a:t>
          </a:r>
          <a:r>
            <a:rPr lang="ru-RU" sz="2600" kern="1200" dirty="0">
              <a:solidFill>
                <a:schemeClr val="bg2">
                  <a:lumMod val="50000"/>
                </a:schemeClr>
              </a:solidFill>
            </a:rPr>
            <a:t>- </a:t>
          </a:r>
          <a:r>
            <a:rPr lang="ru-RU" sz="2600" kern="1200" dirty="0" err="1">
              <a:solidFill>
                <a:schemeClr val="bg2">
                  <a:lumMod val="50000"/>
                </a:schemeClr>
              </a:solidFill>
            </a:rPr>
            <a:t>технічна</a:t>
          </a:r>
          <a:endParaRPr lang="ru-RU" sz="2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60050" y="2350442"/>
        <a:ext cx="2067867" cy="1033933"/>
      </dsp:txXfrm>
    </dsp:sp>
    <dsp:sp modelId="{EED8208E-C3B9-4E62-BD8F-AD907977E593}">
      <dsp:nvSpPr>
        <dsp:cNvPr id="0" name=""/>
        <dsp:cNvSpPr/>
      </dsp:nvSpPr>
      <dsp:spPr>
        <a:xfrm>
          <a:off x="4752532" y="2304256"/>
          <a:ext cx="2067867" cy="103393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schemeClr val="bg2">
                  <a:lumMod val="50000"/>
                </a:schemeClr>
              </a:solidFill>
            </a:rPr>
            <a:t>Вища</a:t>
          </a:r>
          <a:endParaRPr lang="ru-RU" sz="2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52532" y="2304256"/>
        <a:ext cx="2067867" cy="1033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CA22-02FA-45A2-B065-FF283028FF2D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891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9A65-D9D5-4A01-8622-F30392336E5B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289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E892-B081-43A6-ACAF-A8BA8678D9F7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0703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71C1-5C15-434F-95DE-01C1B20F8153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661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6065-11B3-43CA-AE73-DCA8C3A84C19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5212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4017-9B77-4B0D-B16F-284E9887A3D2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001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F555-BC7B-47D5-A21B-6FD24122FAAD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440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DE8C-9830-4A38-A453-0AB8D47BACC4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1792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9094-CC0B-4771-84E5-81DE85134519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884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BC4A-187B-4BA5-8D9B-067D7F2C5994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3841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494C5-52B8-4B95-BA48-12EB3E9D7370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4801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9DB942-2F29-4F2B-B439-6B76DA090674}" type="slidenum">
              <a:rPr lang="es-ES" altLang="ru-RU"/>
              <a:pPr>
                <a:defRPr/>
              </a:pPr>
              <a:t>‹№›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://yavkursi.com/prof?fbclid=IwAR2AflbLLc3_GgIxWPHa4a7YMNGWrq_YfPKNk52p7accNtBqhGzjOHkVsYM&amp;h=AT3ct0zOlEIvJ9fXmYcB4lQ8DX4brqTugtu820xqEiajZZmsdDxR1D3bXXyDb2a5bmag7oAvM9qTV5by1I27FfUv-hq10tvTxPeQ9N6PJa00e0IiHFjq5XbSYPOo2ml0PWsw&amp;__tn__=-UK-R&amp;c%5b0%5d=AT26iltYWslskaED7eP_prbBk0lElsLCJeILfELej56omtfZLmRfiz-rQEetmu4R2wHSfsATJEWkVj0oVGEcVnbeU1mhTCw1oOS4D83Fy1mzc2ybi0vkJzE3MbER7BOwQ2h8g2eAREwgQoFEsSSAgj6IVbR7mUP9pSeM5DHZA0WUVQ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3779838" y="5103813"/>
            <a:ext cx="4032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bg1"/>
                </a:solidFill>
              </a:rPr>
              <a:t>Викладач:</a:t>
            </a:r>
            <a:r>
              <a:rPr lang="ru-RU" altLang="ru-RU" sz="1800">
                <a:solidFill>
                  <a:schemeClr val="bg1"/>
                </a:solidFill>
              </a:rPr>
              <a:t> кандидат педагогічних наук, доцент</a:t>
            </a:r>
            <a:endParaRPr lang="en-US" altLang="ru-RU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chemeClr val="bg1"/>
                </a:solidFill>
              </a:rPr>
              <a:t>Тихонська Наталія Іванівна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u="sng">
                <a:solidFill>
                  <a:schemeClr val="bg1"/>
                </a:solidFill>
              </a:rPr>
              <a:t>Виконала</a:t>
            </a:r>
            <a:r>
              <a:rPr lang="uk-UA" altLang="ru-RU" sz="1800">
                <a:solidFill>
                  <a:schemeClr val="bg1"/>
                </a:solidFill>
              </a:rPr>
              <a:t>: студентка гр.8.0140-ф-з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chemeClr val="bg1"/>
                </a:solidFill>
              </a:rPr>
              <a:t>Данчук І.А.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80975" y="522288"/>
            <a:ext cx="6840538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altLang="ru-RU" sz="3600" b="1" dirty="0">
                <a:solidFill>
                  <a:schemeClr val="accent6">
                    <a:lumMod val="75000"/>
                  </a:schemeClr>
                </a:solidFill>
              </a:rPr>
              <a:t>Вибір майбутньої професії</a:t>
            </a:r>
            <a:endParaRPr lang="es-ES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588"/>
            <a:ext cx="2122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9394" y="5103813"/>
            <a:ext cx="4032250" cy="1493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Розробила викладач та класний керівник 11 класу </a:t>
            </a:r>
          </a:p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Данчук І.А.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923928" y="5373216"/>
            <a:ext cx="37444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568952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6000" b="1" dirty="0">
              <a:solidFill>
                <a:srgbClr val="FFC000"/>
              </a:solidFill>
            </a:endParaRPr>
          </a:p>
          <a:p>
            <a:pPr algn="ctr" eaLnBrk="1" hangingPunct="1">
              <a:defRPr/>
            </a:pPr>
            <a:r>
              <a:rPr lang="uk-UA" sz="3600" b="1" dirty="0">
                <a:solidFill>
                  <a:srgbClr val="FFC000"/>
                </a:solidFill>
              </a:rPr>
              <a:t>Існує три концепції вибору професії</a:t>
            </a:r>
          </a:p>
          <a:p>
            <a:pPr algn="ctr" eaLnBrk="1" hangingPunct="1">
              <a:defRPr/>
            </a:pPr>
            <a:endParaRPr lang="ru-RU" sz="6000" b="1" dirty="0">
              <a:solidFill>
                <a:srgbClr val="FFC000"/>
              </a:solidFill>
            </a:endParaRPr>
          </a:p>
        </p:txBody>
      </p:sp>
      <p:grpSp>
        <p:nvGrpSpPr>
          <p:cNvPr id="4101" name="Группа 7"/>
          <p:cNvGrpSpPr>
            <a:grpSpLocks/>
          </p:cNvGrpSpPr>
          <p:nvPr/>
        </p:nvGrpSpPr>
        <p:grpSpPr bwMode="auto">
          <a:xfrm>
            <a:off x="677863" y="2276475"/>
            <a:ext cx="7859712" cy="3376613"/>
            <a:chOff x="301823" y="1993016"/>
            <a:chExt cx="7860704" cy="3376024"/>
          </a:xfrm>
        </p:grpSpPr>
        <p:graphicFrame>
          <p:nvGraphicFramePr>
            <p:cNvPr id="5" name="Схема 4"/>
            <p:cNvGraphicFramePr/>
            <p:nvPr/>
          </p:nvGraphicFramePr>
          <p:xfrm>
            <a:off x="301823" y="1993016"/>
            <a:ext cx="7860704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Схема 5"/>
            <p:cNvGraphicFramePr/>
            <p:nvPr/>
          </p:nvGraphicFramePr>
          <p:xfrm>
            <a:off x="323527" y="3140968"/>
            <a:ext cx="7838999" cy="10081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129199411"/>
                </p:ext>
              </p:extLst>
            </p:nvPr>
          </p:nvGraphicFramePr>
          <p:xfrm>
            <a:off x="323527" y="4360928"/>
            <a:ext cx="7838999" cy="10081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480720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6000" b="1" dirty="0">
              <a:solidFill>
                <a:srgbClr val="FFC000"/>
              </a:solidFill>
            </a:endParaRPr>
          </a:p>
          <a:p>
            <a:pPr algn="ctr" eaLnBrk="1" hangingPunct="1">
              <a:defRPr/>
            </a:pPr>
            <a:r>
              <a:rPr lang="uk-UA" sz="3600" b="1" dirty="0">
                <a:solidFill>
                  <a:srgbClr val="FFC000"/>
                </a:solidFill>
              </a:rPr>
              <a:t>Якщо поєднати</a:t>
            </a:r>
          </a:p>
          <a:p>
            <a:pPr algn="ctr" eaLnBrk="1" hangingPunct="1">
              <a:defRPr/>
            </a:pPr>
            <a:endParaRPr lang="ru-RU" sz="60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3016769"/>
              </p:ext>
            </p:extLst>
          </p:nvPr>
        </p:nvGraphicFramePr>
        <p:xfrm>
          <a:off x="-324544" y="1916832"/>
          <a:ext cx="57122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1700808"/>
            <a:ext cx="4235540" cy="312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38"/>
            <a:ext cx="7508875" cy="836612"/>
          </a:xfrm>
        </p:spPr>
        <p:txBody>
          <a:bodyPr/>
          <a:lstStyle/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Професія повинна бути:</a:t>
            </a:r>
            <a:endParaRPr lang="es-ES" altLang="ru-RU" b="1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556792"/>
            <a:ext cx="7488832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uk-UA" sz="4000" b="1" dirty="0">
                <a:solidFill>
                  <a:srgbClr val="FFC000"/>
                </a:solidFill>
              </a:rPr>
              <a:t>цікавою і привабливою</a:t>
            </a:r>
          </a:p>
          <a:p>
            <a:pPr marL="857250" indent="-8572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FFC000"/>
                </a:solidFill>
              </a:rPr>
              <a:t>відповідати здібностям</a:t>
            </a:r>
          </a:p>
          <a:p>
            <a:pPr marL="857250" indent="-8572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FFC000"/>
                </a:solidFill>
              </a:rPr>
              <a:t>користуватися попитом на ринку праці</a:t>
            </a:r>
          </a:p>
          <a:p>
            <a:pPr marL="857250" indent="-857250" eaLnBrk="1" hangingPunct="1">
              <a:buFont typeface="Arial" panose="020B0604020202020204" pitchFamily="34" charset="0"/>
              <a:buChar char="•"/>
              <a:defRPr/>
            </a:pP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38"/>
            <a:ext cx="7508875" cy="836612"/>
          </a:xfrm>
        </p:spPr>
        <p:txBody>
          <a:bodyPr/>
          <a:lstStyle/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Мотиви вибору професїї:</a:t>
            </a:r>
            <a:endParaRPr lang="es-ES" altLang="ru-RU" b="1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34076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354162"/>
          </a:xfrm>
        </p:spPr>
        <p:txBody>
          <a:bodyPr/>
          <a:lstStyle/>
          <a:p>
            <a:r>
              <a:rPr lang="uk-UA" dirty="0"/>
              <a:t> 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Приклад класного керівника</a:t>
            </a:r>
          </a:p>
          <a:p>
            <a:pPr algn="ctr"/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Чим мотивувались Ви під час вибору своєї професії?</a:t>
            </a:r>
          </a:p>
          <a:p>
            <a:pPr algn="ctr"/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Яка з концепцій була характерна для Вас: ХОЧУ, МОЖУ чи ПОТРІБНО?</a:t>
            </a:r>
          </a:p>
          <a:p>
            <a:pPr algn="ctr"/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115616" y="908720"/>
          <a:ext cx="70804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4213" y="71438"/>
            <a:ext cx="75088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b="1" kern="0" dirty="0">
                <a:solidFill>
                  <a:schemeClr val="bg1"/>
                </a:solidFill>
              </a:rPr>
              <a:t>Рівні професійної освіти</a:t>
            </a:r>
            <a:endParaRPr lang="es-ES" altLang="ru-RU" b="1" kern="0" dirty="0">
              <a:solidFill>
                <a:schemeClr val="bg1"/>
              </a:solidFill>
            </a:endParaRPr>
          </a:p>
        </p:txBody>
      </p:sp>
      <p:pic>
        <p:nvPicPr>
          <p:cNvPr id="8196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358616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41838"/>
            <a:ext cx="2232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38"/>
            <a:ext cx="7991475" cy="836612"/>
          </a:xfrm>
        </p:spPr>
        <p:txBody>
          <a:bodyPr/>
          <a:lstStyle/>
          <a:p>
            <a:pPr eaLnBrk="1" hangingPunct="1"/>
            <a:r>
              <a:rPr lang="uk-UA" altLang="ru-RU" b="1" dirty="0">
                <a:solidFill>
                  <a:schemeClr val="bg1"/>
                </a:solidFill>
              </a:rPr>
              <a:t>Середня спеціальна освіта</a:t>
            </a:r>
            <a:endParaRPr lang="es-ES" altLang="ru-RU" b="1" dirty="0">
              <a:solidFill>
                <a:schemeClr val="bg1"/>
              </a:solidFill>
            </a:endParaRP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7534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Професійно – технічна освіта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355976" y="1988840"/>
            <a:ext cx="28083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Будівельник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1298451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24300"/>
            <a:ext cx="1685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>
          <a:xfrm>
            <a:off x="6444208" y="3573016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Фермер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4788024" y="6453336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Геодезист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150" y="115888"/>
            <a:ext cx="4822825" cy="766762"/>
          </a:xfrm>
        </p:spPr>
        <p:txBody>
          <a:bodyPr/>
          <a:lstStyle/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Вища освіта</a:t>
            </a:r>
            <a:endParaRPr lang="es-ES" altLang="ru-RU" b="1">
              <a:solidFill>
                <a:schemeClr val="bg1"/>
              </a:solidFill>
            </a:endParaRP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196975"/>
            <a:ext cx="786765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150" y="115888"/>
            <a:ext cx="4822825" cy="766762"/>
          </a:xfrm>
        </p:spPr>
        <p:txBody>
          <a:bodyPr/>
          <a:lstStyle/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Вища освіта</a:t>
            </a:r>
            <a:endParaRPr lang="es-ES" altLang="ru-RU" b="1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5925" y="1341438"/>
            <a:ext cx="8424863" cy="4751387"/>
          </a:xfrm>
          <a:prstGeom prst="roundRect">
            <a:avLst>
              <a:gd name="adj" fmla="val 850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Вища освіта дозволяє отримати професію переважно розумової праці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429000"/>
            <a:ext cx="17287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38"/>
            <a:ext cx="7508875" cy="836612"/>
          </a:xfrm>
        </p:spPr>
        <p:txBody>
          <a:bodyPr/>
          <a:lstStyle/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Вибір професії</a:t>
            </a:r>
            <a:endParaRPr lang="es-ES" altLang="ru-RU" b="1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748883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6000" b="1" dirty="0">
              <a:solidFill>
                <a:srgbClr val="FFC000"/>
              </a:solidFill>
            </a:endParaRPr>
          </a:p>
          <a:p>
            <a:pPr algn="ctr" eaLnBrk="1" hangingPunct="1">
              <a:defRPr/>
            </a:pPr>
            <a:r>
              <a:rPr lang="uk-UA" sz="6000" b="1" dirty="0">
                <a:solidFill>
                  <a:srgbClr val="FFC000"/>
                </a:solidFill>
              </a:rPr>
              <a:t>Вибір професії –</a:t>
            </a:r>
          </a:p>
          <a:p>
            <a:pPr algn="ctr" eaLnBrk="1" hangingPunct="1">
              <a:defRPr/>
            </a:pP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140968"/>
            <a:ext cx="273630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6000" b="1" dirty="0">
              <a:solidFill>
                <a:srgbClr val="FFC000"/>
              </a:solidFill>
            </a:endParaRPr>
          </a:p>
          <a:p>
            <a:pPr algn="ctr" eaLnBrk="1" hangingPunct="1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важливий крок, від якого залежить ВАША  доля</a:t>
            </a:r>
          </a:p>
          <a:p>
            <a:pPr algn="ctr" eaLnBrk="1" hangingPunct="1">
              <a:defRPr/>
            </a:pP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308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45085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8425" y="115888"/>
            <a:ext cx="6429375" cy="766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ru-RU" b="1" kern="0" dirty="0">
                <a:solidFill>
                  <a:schemeClr val="bg1"/>
                </a:solidFill>
              </a:rPr>
              <a:t>Страшна казка ЗНО</a:t>
            </a:r>
            <a:endParaRPr lang="es-ES" altLang="ru-RU" b="1" kern="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24744"/>
            <a:ext cx="3421758" cy="18086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28729" y="3429000"/>
            <a:ext cx="5015271" cy="263082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Перевірте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правильність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потрібних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презметів</a:t>
            </a:r>
            <a:r>
              <a:rPr lang="ru-RU" b="1" dirty="0">
                <a:solidFill>
                  <a:schemeClr val="tx1"/>
                </a:solidFill>
              </a:rPr>
              <a:t> на ЗНО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“</a:t>
            </a:r>
            <a:r>
              <a:rPr lang="ru-RU" b="1" dirty="0" err="1">
                <a:solidFill>
                  <a:schemeClr val="tx1"/>
                </a:solidFill>
              </a:rPr>
              <a:t>Калькуляторі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спеціальностей</a:t>
            </a:r>
            <a:r>
              <a:rPr lang="ru-RU" b="1" dirty="0">
                <a:solidFill>
                  <a:schemeClr val="tx1"/>
                </a:solidFill>
              </a:rPr>
              <a:t>” </a:t>
            </a:r>
            <a:r>
              <a:rPr lang="ru-RU" u="sng" dirty="0">
                <a:hlinkClick r:id="rId3"/>
              </a:rPr>
              <a:t>yavkursi.com/</a:t>
            </a:r>
            <a:r>
              <a:rPr lang="ru-RU" u="sng" dirty="0" err="1">
                <a:hlinkClick r:id="rId3"/>
              </a:rPr>
              <a:t>prof</a:t>
            </a:r>
            <a:endParaRPr lang="ru-RU" dirty="0"/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14944">
            <a:off x="481269" y="1397008"/>
            <a:ext cx="3622700" cy="34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115888"/>
            <a:ext cx="6429375" cy="766762"/>
          </a:xfrm>
        </p:spPr>
        <p:txBody>
          <a:bodyPr/>
          <a:lstStyle/>
          <a:p>
            <a:pPr eaLnBrk="1" hangingPunct="1"/>
            <a:r>
              <a:rPr lang="uk-UA" altLang="ru-RU" b="1" dirty="0">
                <a:solidFill>
                  <a:schemeClr val="bg1"/>
                </a:solidFill>
              </a:rPr>
              <a:t>Обираючи професію:</a:t>
            </a:r>
            <a:endParaRPr lang="es-ES" altLang="ru-RU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052513"/>
            <a:ext cx="8424862" cy="3384550"/>
          </a:xfrm>
          <a:prstGeom prst="roundRect">
            <a:avLst>
              <a:gd name="adj" fmla="val 850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Чітко уявіть собі чого ви хочете від професії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Уточніть свої здібності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Враховуйте потребу в даній професії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Прислухайтесь до своєї мріі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908787" cy="285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115888"/>
            <a:ext cx="6429375" cy="766762"/>
          </a:xfrm>
        </p:spPr>
        <p:txBody>
          <a:bodyPr/>
          <a:lstStyle/>
          <a:p>
            <a:pPr eaLnBrk="1" hangingPunct="1"/>
            <a:r>
              <a:rPr lang="uk-UA" altLang="ru-RU" b="1" dirty="0">
                <a:solidFill>
                  <a:schemeClr val="bg1"/>
                </a:solidFill>
              </a:rPr>
              <a:t>Вправа «ХВАЛЬКО»</a:t>
            </a:r>
            <a:endParaRPr lang="es-ES" alt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0357" y="3190816"/>
            <a:ext cx="283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 хочу хвалитися, але я завжди у гарній форм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9339" y="4005064"/>
            <a:ext cx="2453617" cy="1664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357" y="1061325"/>
            <a:ext cx="2647156" cy="21294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68144" y="5675951"/>
            <a:ext cx="283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 хочу хвалитися, але я умію гарно посміхатися»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05117"/>
            <a:ext cx="2778418" cy="1879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3284984"/>
            <a:ext cx="283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 хочу хвалитися, але я вмію друкувати «всліпу»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1133" y="1069735"/>
            <a:ext cx="2448272" cy="38712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55110" y="4921231"/>
            <a:ext cx="292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 хочу хвалитися, але я 13-кратна чемпіонка світу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009" y="4041282"/>
            <a:ext cx="2482860" cy="18510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5913193"/>
            <a:ext cx="283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 хочу хвалитися, але я вмію гарно співати»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0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20891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864106" y="519140"/>
            <a:ext cx="2119829" cy="3576272"/>
            <a:chOff x="6156176" y="332656"/>
            <a:chExt cx="2655921" cy="424563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176" y="332656"/>
              <a:ext cx="2655921" cy="338199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6156176" y="3714654"/>
              <a:ext cx="2655921" cy="863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</a:rPr>
                <a:t>Ізабелла Круз</a:t>
              </a:r>
            </a:p>
            <a:p>
              <a:pPr algn="ctr"/>
              <a:r>
                <a:rPr lang="uk-UA" dirty="0">
                  <a:solidFill>
                    <a:schemeClr val="tx1"/>
                  </a:solidFill>
                </a:rPr>
                <a:t>Актори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72576" y="2547040"/>
            <a:ext cx="2016224" cy="2958244"/>
            <a:chOff x="1691680" y="1787236"/>
            <a:chExt cx="2258684" cy="34419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80" y="1787236"/>
              <a:ext cx="2258684" cy="278698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691680" y="4574220"/>
              <a:ext cx="2258684" cy="654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</a:rPr>
                <a:t>Ізабелла Круз</a:t>
              </a:r>
            </a:p>
            <a:p>
              <a:pPr algn="ctr"/>
              <a:r>
                <a:rPr lang="uk-UA" dirty="0">
                  <a:solidFill>
                    <a:schemeClr val="tx1"/>
                  </a:solidFill>
                </a:rPr>
                <a:t>ПЕРУКАР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Выгнутая вправо стрелка 13"/>
          <p:cNvSpPr/>
          <p:nvPr/>
        </p:nvSpPr>
        <p:spPr>
          <a:xfrm rot="4448167">
            <a:off x="7206141" y="4226104"/>
            <a:ext cx="951996" cy="2436146"/>
          </a:xfrm>
          <a:prstGeom prst="curvedLeftArrow">
            <a:avLst>
              <a:gd name="adj1" fmla="val 25000"/>
              <a:gd name="adj2" fmla="val 50000"/>
              <a:gd name="adj3" fmla="val 4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0071" y="507484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Донька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46076" y="1447797"/>
            <a:ext cx="2740625" cy="3896454"/>
            <a:chOff x="115652" y="225158"/>
            <a:chExt cx="3404109" cy="453080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52" y="225158"/>
              <a:ext cx="3404109" cy="3078651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15653" y="3314631"/>
              <a:ext cx="3404108" cy="1441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</a:rPr>
                <a:t>Ділан Лорен  - </a:t>
              </a:r>
              <a:r>
                <a:rPr lang="ru-RU" dirty="0">
                  <a:solidFill>
                    <a:schemeClr val="tx1"/>
                  </a:solidFill>
                </a:rPr>
                <a:t>господиня найбільшого кондитерського магазину в світі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9762" y="276148"/>
            <a:ext cx="1687508" cy="234116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09762" y="2593792"/>
            <a:ext cx="1687508" cy="596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Ральф Лорен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модельєр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3118990">
            <a:off x="3151298" y="3543018"/>
            <a:ext cx="1074188" cy="2506494"/>
          </a:xfrm>
          <a:prstGeom prst="curvedLeftArrow">
            <a:avLst>
              <a:gd name="adj1" fmla="val 25000"/>
              <a:gd name="adj2" fmla="val 50000"/>
              <a:gd name="adj3" fmla="val 34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0306" y="420641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Донька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6876256" y="3429000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Том Круз та Ніколь Кідман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Актори</a:t>
            </a:r>
          </a:p>
        </p:txBody>
      </p:sp>
    </p:spTree>
    <p:extLst>
      <p:ext uri="{BB962C8B-B14F-4D97-AF65-F5344CB8AC3E}">
        <p14:creationId xmlns:p14="http://schemas.microsoft.com/office/powerpoint/2010/main" val="357134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80267" y="188640"/>
            <a:ext cx="3612323" cy="4536504"/>
            <a:chOff x="480267" y="188640"/>
            <a:chExt cx="3883780" cy="47525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267" y="188640"/>
              <a:ext cx="3883780" cy="408015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480267" y="4268790"/>
              <a:ext cx="3883780" cy="67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</a:rPr>
                <a:t>Бенедикт Камбербетч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652120" y="5125611"/>
            <a:ext cx="2664296" cy="8236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актери театру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Ванда Вентхам і Тимоти Карлтон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86242"/>
            <a:ext cx="2493524" cy="1591228"/>
          </a:xfrm>
          <a:prstGeom prst="rect">
            <a:avLst/>
          </a:prstGeom>
        </p:spPr>
      </p:pic>
      <p:sp>
        <p:nvSpPr>
          <p:cNvPr id="10" name="Выгнутая вправо стрелка 9"/>
          <p:cNvSpPr/>
          <p:nvPr/>
        </p:nvSpPr>
        <p:spPr>
          <a:xfrm rot="5400000">
            <a:off x="4133518" y="4227522"/>
            <a:ext cx="1521575" cy="2516820"/>
          </a:xfrm>
          <a:prstGeom prst="curvedLeftArrow">
            <a:avLst>
              <a:gd name="adj1" fmla="val 25000"/>
              <a:gd name="adj2" fmla="val 50000"/>
              <a:gd name="adj3" fmla="val 34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052736"/>
            <a:ext cx="2664296" cy="4072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016" y="53698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+mn-lt"/>
              </a:rPr>
              <a:t>Син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6351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322</Words>
  <Application>Microsoft Office PowerPoint</Application>
  <PresentationFormat>Екран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Diseño predeterminado</vt:lpstr>
      <vt:lpstr>Вибір майбутньої професії</vt:lpstr>
      <vt:lpstr>Вибір професії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Професія повинна бути:</vt:lpstr>
      <vt:lpstr>Мотиви вибору професїї:</vt:lpstr>
      <vt:lpstr>  </vt:lpstr>
      <vt:lpstr>Презентація PowerPoint</vt:lpstr>
      <vt:lpstr>Презентація PowerPoint</vt:lpstr>
      <vt:lpstr>Середня спеціальна освіта</vt:lpstr>
      <vt:lpstr>Вища освіта</vt:lpstr>
      <vt:lpstr>Вища освіта</vt:lpstr>
      <vt:lpstr>Презентація PowerPoint</vt:lpstr>
      <vt:lpstr>Обираючи професію:</vt:lpstr>
      <vt:lpstr>Вправа «ХВАЛЬКО»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MBFK</cp:lastModifiedBy>
  <cp:revision>772</cp:revision>
  <dcterms:created xsi:type="dcterms:W3CDTF">2010-05-23T14:28:12Z</dcterms:created>
  <dcterms:modified xsi:type="dcterms:W3CDTF">2025-12-08T09:10:44Z</dcterms:modified>
</cp:coreProperties>
</file>