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0" r:id="rId4"/>
    <p:sldId id="261" r:id="rId5"/>
    <p:sldId id="262" r:id="rId6"/>
    <p:sldId id="263" r:id="rId7"/>
    <p:sldId id="257" r:id="rId8"/>
    <p:sldId id="258" r:id="rId9"/>
    <p:sldId id="259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1" r:id="rId21"/>
    <p:sldId id="292" r:id="rId22"/>
    <p:sldId id="291" r:id="rId23"/>
    <p:sldId id="289" r:id="rId24"/>
    <p:sldId id="290" r:id="rId25"/>
    <p:sldId id="293" r:id="rId26"/>
    <p:sldId id="285" r:id="rId27"/>
    <p:sldId id="284" r:id="rId28"/>
    <p:sldId id="283" r:id="rId29"/>
    <p:sldId id="282" r:id="rId30"/>
    <p:sldId id="280" r:id="rId31"/>
    <p:sldId id="279" r:id="rId32"/>
    <p:sldId id="275" r:id="rId33"/>
    <p:sldId id="276" r:id="rId34"/>
    <p:sldId id="277" r:id="rId35"/>
    <p:sldId id="286" r:id="rId36"/>
    <p:sldId id="287" r:id="rId37"/>
    <p:sldId id="288" r:id="rId38"/>
    <p:sldId id="278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3" y="5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80" y="0"/>
            <a:ext cx="9144000" cy="1700807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 fontScale="90000"/>
          </a:bodyPr>
          <a:lstStyle/>
          <a:p>
            <a:r>
              <a:rPr lang="uk-UA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Презентація «Чорнобильська катастрофа»</a:t>
            </a:r>
            <a:b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Виконала: вихователь та вчитель</a:t>
            </a:r>
            <a:b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Жук Олеся Миколаївна</a:t>
            </a:r>
            <a:b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ХФКС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700808"/>
            <a:ext cx="9144000" cy="515719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7"/>
            <a:ext cx="4427984" cy="515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57" y="1700807"/>
            <a:ext cx="4746782" cy="44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503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 катастрофа</a:t>
            </a:r>
          </a:p>
        </p:txBody>
      </p:sp>
      <p:pic>
        <p:nvPicPr>
          <p:cNvPr id="4098" name="Picture 2" descr="C:\Users\User\Desktop\2021 Картинки Чнрнобиль\ChernobylVideoPreviewU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1" y="1587501"/>
            <a:ext cx="9023864" cy="508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814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 катастрофа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	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першій годині 24 хвилині, коли Прип’ять, містечко атомників, спало безтурботним сном, раптово пролунав вибух і над 4-м реактором атомної електростанції гігантське полум’я розірвало нічну темряву.</a:t>
            </a:r>
          </a:p>
          <a:p>
            <a:pPr marL="0" indent="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Відео «Аварія на ЧАЕС» </a:t>
            </a:r>
            <a:r>
              <a:rPr lang="en-US" b="1" dirty="0"/>
              <a:t>https://www.youtube.com/watch?v=O_aRrrz1g6A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9733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 катастрофа</a:t>
            </a:r>
          </a:p>
        </p:txBody>
      </p:sp>
      <p:pic>
        <p:nvPicPr>
          <p:cNvPr id="5122" name="Picture 2" descr="C:\Users\User\Desktop\2021 Картинки Чнрнобиль\_111774256_gettyimages-120959807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58" y="1590973"/>
            <a:ext cx="9156258" cy="515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35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 катастрофа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Вибух реактора на Чорнобильській АЕС потряс Україну і сколихнув планету. Та у перші хвилини, поки світ не відчув, що сталося, українські пожежники, забувши, що вони тільки смертні люди, а не безсмертні боги, тамували шалений вогонь довкола двох сотень тон ядерного палива, яке містилось у розірваному череві енергоблока. Воно будь-якої миті могло бути викинуте в довкілля і розпорошене, посилити масштаби трагедії. Земля була тільки на один крок від того, щоб катастрофа стала реально вселенською, бо тоді фізично могла б досягти важким ударом десятки мільйонів мешканців північної півкулі Землі. I наші звичайні пожежники, прості прип’ятські хлопці, приборкавши вогонь пекла, пішли у вічність, їхні імена тепер укарбовані в історію Землі та пам’ять землян.  </a:t>
            </a:r>
          </a:p>
        </p:txBody>
      </p:sp>
    </p:spTree>
    <p:extLst>
      <p:ext uri="{BB962C8B-B14F-4D97-AF65-F5344CB8AC3E}">
        <p14:creationId xmlns:p14="http://schemas.microsoft.com/office/powerpoint/2010/main" val="3556247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 катастрофа</a:t>
            </a:r>
          </a:p>
        </p:txBody>
      </p:sp>
      <p:pic>
        <p:nvPicPr>
          <p:cNvPr id="6146" name="Picture 2" descr="C:\Users\User\Desktop\2021 Картинки Чнрнобиль\1311274781ac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8058470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974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 катастрофа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За покликом рідної землі на захист свого народу першими до палаючого реактора по тривозі прибули пожежники по охороні Чорнобильської АЕС на чолі з начальником корпусу Володимиром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Правиком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Потім прибуло підкріплення з міста Прип'ять  на чолі з Віктором 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Кібенком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Вступивши у вируюче полум’я, у смертельну небезпеку, якою дихав реактор, пожежники в ту ніч, не шкодуючи ні сил, ні самого життя, виконали присягу на вірність народу України. Ось імена перших жертв чорнобильського полум’я: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відео «Перші ліквідатори аварії на ЧАЕС» 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https://www.youtube.com/watch?v=WVSqSgBE1rs</a:t>
            </a:r>
          </a:p>
          <a:p>
            <a:pPr marL="0" indent="0">
              <a:buNone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288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 катастрофа</a:t>
            </a:r>
          </a:p>
        </p:txBody>
      </p:sp>
      <p:pic>
        <p:nvPicPr>
          <p:cNvPr id="7170" name="Picture 2" descr="C:\Users\User\Desktop\2021 Картинки Чнрнобиль\Ліквідатори_наслідків_аварії_на_ЧАЕС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4788024" cy="329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2021 Картинки Чнрнобиль\chernoby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0" y="3560753"/>
            <a:ext cx="4644009" cy="329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2021 Картинки Чнрнобиль\avaria19-800x4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3097"/>
            <a:ext cx="4559828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2021 Картинки Чнрнобиль\chernobyl-3-800x4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1362300"/>
            <a:ext cx="4645317" cy="26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397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 катастрофа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А потім ще довгі місяці ліквідатори одягатимуть маски й респіратори, які нікого з них так і не захистять від удару радіації.</a:t>
            </a:r>
          </a:p>
          <a:p>
            <a:pPr marL="0" indent="0" algn="just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Схилімо голови перед усіма, кого сьогодні вже немає з нами, перед тими, хто ціною власного життя оплатив шанс на життя мільйонів</a:t>
            </a: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Хвилина мовчання, хвилина мовчання...</a:t>
            </a:r>
          </a:p>
          <a:p>
            <a:pPr marL="0" indent="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Це мить не прощання, а вічне стрічання</a:t>
            </a:r>
          </a:p>
          <a:p>
            <a:pPr marL="0" indent="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Із тими, кого вже не стрінемо ми.</a:t>
            </a:r>
          </a:p>
          <a:p>
            <a:pPr marL="0" indent="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Коли наступає хвилина мовчання,</a:t>
            </a:r>
          </a:p>
          <a:p>
            <a:pPr marL="0" indent="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У пам'яті нашій клекочуть громи.</a:t>
            </a:r>
          </a:p>
          <a:p>
            <a:pPr marL="0" indent="0">
              <a:buNone/>
            </a:pP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311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 катастрофа</a:t>
            </a:r>
          </a:p>
        </p:txBody>
      </p:sp>
      <p:pic>
        <p:nvPicPr>
          <p:cNvPr id="8194" name="Picture 2" descr="C:\Users\User\Desktop\2021 Картинки Чнрнобиль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" y="1446491"/>
            <a:ext cx="5064580" cy="284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2021 Картинки Чнрнобиль\aebdba74a8e8e3e33e65d284fab6cd8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615375"/>
            <a:ext cx="5004048" cy="324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2021 Картинки Чнрнобиль\2211103_800x600_100_49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53" y="3624508"/>
            <a:ext cx="4311321" cy="323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er\Desktop\2021 Картинки Чнрнобиль\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27733"/>
            <a:ext cx="4067944" cy="270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204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 катастрофа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  <a:solidFill>
            <a:schemeClr val="bg1">
              <a:lumMod val="65000"/>
            </a:schemeClr>
          </a:solidFill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uk-UA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 дав нам кілька моральних уроків трагедії:</a:t>
            </a:r>
          </a:p>
          <a:p>
            <a:pPr algn="just"/>
            <a:r>
              <a:rPr lang="uk-UA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1-й урок — безвідповідальності</a:t>
            </a:r>
          </a:p>
          <a:p>
            <a:pPr marL="0" indent="0" algn="just">
              <a:buNone/>
            </a:pPr>
            <a:r>
              <a:rPr lang="uk-UA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(ми не були готові до такої аварії ні морально, ні технічно. І коли вже сталася трагедія, довго все подавалося в присмерках напівправди);</a:t>
            </a:r>
          </a:p>
          <a:p>
            <a:pPr algn="just"/>
            <a:r>
              <a:rPr lang="uk-UA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2-й урок — милосердя</a:t>
            </a:r>
          </a:p>
          <a:p>
            <a:pPr marL="0" indent="0" algn="just">
              <a:buNone/>
            </a:pPr>
            <a:r>
              <a:rPr lang="uk-UA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(всі люди відгукнулись на біду, прийшовши чорнобильцям на допомогу: збирали кошти у фонд Чорнобиля; діти-чорнобильці відпочивали й оздоровлювались у санаторіях, таборах відпочинку);</a:t>
            </a:r>
          </a:p>
          <a:p>
            <a:pPr algn="just"/>
            <a:r>
              <a:rPr lang="uk-UA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3-й урок — патріотизму</a:t>
            </a:r>
          </a:p>
          <a:p>
            <a:pPr marL="0" indent="0" algn="just">
              <a:buNone/>
            </a:pPr>
            <a:r>
              <a:rPr lang="uk-UA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(ми мусимо завжди пам'ятати про подвиг пожежників, щоб у потрібну хвилину стати на захист, прийняти правильне рішення, насамперед думати про тих, хто нас оточує, а не про себе; бути чесними і сміливими, бути людьми, гідними свого народу і не "зганьбити його, любити й берегти рідну землю).</a:t>
            </a: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uk-UA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 ми цей урок засвоїм,</a:t>
            </a:r>
          </a:p>
          <a:p>
            <a:pPr marL="0" indent="0">
              <a:buNone/>
            </a:pPr>
            <a:r>
              <a:rPr lang="uk-UA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Що, ідучи </a:t>
            </a:r>
            <a:r>
              <a:rPr lang="uk-UA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всесильно</a:t>
            </a:r>
            <a:r>
              <a:rPr lang="uk-UA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мети,</a:t>
            </a:r>
          </a:p>
          <a:p>
            <a:pPr marL="0" indent="0">
              <a:buNone/>
            </a:pPr>
            <a:r>
              <a:rPr lang="uk-UA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Не треба забувати про </a:t>
            </a:r>
            <a:r>
              <a:rPr lang="uk-UA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озони</a:t>
            </a:r>
            <a:r>
              <a:rPr lang="uk-UA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uk-UA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Про землі й води, жита срібний дзвін,</a:t>
            </a:r>
          </a:p>
          <a:p>
            <a:pPr marL="0" indent="0">
              <a:buNone/>
            </a:pPr>
            <a:r>
              <a:rPr lang="uk-UA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Щоби ніколи омертвілі зони</a:t>
            </a:r>
          </a:p>
          <a:p>
            <a:pPr marL="0" indent="0">
              <a:buNone/>
            </a:pPr>
            <a:r>
              <a:rPr lang="uk-UA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Нащадкам не залишити своїм?</a:t>
            </a:r>
          </a:p>
          <a:p>
            <a:endParaRPr lang="ru-RU" sz="4200" dirty="0"/>
          </a:p>
        </p:txBody>
      </p:sp>
    </p:spTree>
    <p:extLst>
      <p:ext uri="{BB962C8B-B14F-4D97-AF65-F5344CB8AC3E}">
        <p14:creationId xmlns:p14="http://schemas.microsoft.com/office/powerpoint/2010/main" val="4245352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 катастрофа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	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Цей дощ - як душ. Цей день такий ласкавий.</a:t>
            </a:r>
          </a:p>
          <a:p>
            <a:pPr marL="0" indent="0">
              <a:buNone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Сади цвітуть. В березах бродить сік.</a:t>
            </a:r>
          </a:p>
          <a:p>
            <a:pPr marL="0" indent="0">
              <a:buNone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Це солов’їна опера, Ла Скала!</a:t>
            </a:r>
          </a:p>
          <a:p>
            <a:pPr marL="0" indent="0">
              <a:buNone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Чорнобиль. Зона. Двадцять перший вік.</a:t>
            </a:r>
          </a:p>
          <a:p>
            <a:pPr marL="0" indent="0">
              <a:buNone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Тут по дворах стоїть бузкова повінь.</a:t>
            </a:r>
          </a:p>
          <a:p>
            <a:pPr marL="0" indent="0">
              <a:buNone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Тут ті бузки проламують тини.</a:t>
            </a:r>
          </a:p>
          <a:p>
            <a:pPr marL="0" indent="0">
              <a:buNone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Тут щука йде, немов підводний човен,</a:t>
            </a:r>
          </a:p>
          <a:p>
            <a:pPr marL="0" indent="0">
              <a:buNone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І прилітають гуси щовесни.</a:t>
            </a:r>
          </a:p>
          <a:p>
            <a:pPr marL="0" indent="0">
              <a:buNone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Але кленочки проросли крізь ганки.</a:t>
            </a:r>
          </a:p>
          <a:p>
            <a:pPr marL="0" indent="0">
              <a:buNone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Жив-був народ над Прип’яттю - і зник.</a:t>
            </a:r>
          </a:p>
          <a:p>
            <a:pPr marL="0" indent="0">
              <a:buNone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 Рудому лісі виросли поганки,</a:t>
            </a:r>
          </a:p>
          <a:p>
            <a:pPr marL="0" indent="0">
              <a:buNone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і ходить Смерть, єдиний тут грибник.   (Ліна Костенко)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90679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 катастрофа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  <a:solidFill>
            <a:schemeClr val="bg1">
              <a:lumMod val="65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 екосистеми без людини</a:t>
            </a:r>
          </a:p>
          <a:p>
            <a:pPr marL="0" indent="0" algn="ctr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Відсутність людини стало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грунтом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унікальної перезавантаження природи. Уже протягом 5 років після аварії птиці, які звикли жити з людиною, такі як горобці, голуби або ластівки, полетіли з зони. Зараз тут водяться переважно дикі тварини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2575"/>
            <a:ext cx="3038674" cy="202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82575"/>
            <a:ext cx="2834533" cy="2125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68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 катастрофа</a:t>
            </a: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15" y="1412875"/>
            <a:ext cx="7259970" cy="544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892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 катастрофа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 вивчають комплексно, але екології зараз у ньому найбільше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542" y="2549018"/>
            <a:ext cx="5019675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900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4" y="0"/>
            <a:ext cx="9144000" cy="1417638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 катастрофа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три десятиліття видове різноманіття зони різко змінилося. Сюди повернулися навіть сірий лелека, бурий ведмідь і інші види, які в цих краях вважалися рідкісними гостями, визнають біологи. Згідно з попередніми дослідженнями, в 30 кілометровій зоні відчуження виявлено 17 занесених до "Червоної книги України" видів: рись, борсук, річкова видра, орлан білохвіст, чорний лелека та інші. Дикі мешканці лісів і лугів не бояться людини і в тих рідкісних випадках, коли стикаються з двоногими істотами, охоче йдуть на контакт.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581128"/>
            <a:ext cx="5666882" cy="22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7017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 катастроф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37" y="1412776"/>
            <a:ext cx="4579136" cy="3113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412776"/>
            <a:ext cx="4562725" cy="332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151423"/>
            <a:ext cx="4571999" cy="270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148" y="4151423"/>
            <a:ext cx="4780576" cy="268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56778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 катастрофа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395785"/>
            <a:ext cx="4457454" cy="2969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009" y="1412776"/>
            <a:ext cx="4699182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28322"/>
            <a:ext cx="5086752" cy="2855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753" y="4365104"/>
            <a:ext cx="4047437" cy="2518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6636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 катастрофа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Чорнобильській АЕС завершилося будівництво об'єкту « укриття » </a:t>
            </a:r>
          </a:p>
          <a:p>
            <a:pPr marL="0" indent="0" algn="ctr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Завершено остаточні випробування безпечної споруди , яка запобігатиме потраплянню радіоактивних матеріалів у навколишнє середовище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698032"/>
            <a:ext cx="3779330" cy="212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0082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 катастрофа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Doomsday Clock</a:t>
            </a:r>
          </a:p>
          <a:p>
            <a:pPr marL="0" indent="0" algn="ctr"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Весь цей час паралельно з будівництвом електростанції, поряд йшла розбудова міста де мали жити енергетики, що будуть працювати на АЕС Прип’ять. Аварія на енергоблоці № 4 Чорнобильської АЕС сталася 26 квітня 1986 року в 01 год. 23 хв. 40 с. в ході проведення проектних випробувань однієї з систем забезпечення безпеки.</a:t>
            </a: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4"/>
            <a:ext cx="8820472" cy="244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08801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 катастрофа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Новий безпечний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конфайнмент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вражає своїми розмірами: близько 165 метрів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завдовшки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260 метрів завширшки і 110 метрів заввишки. Нове укриття вище за американську Статую Свободи і лондонський Біг Бен. Хоча воно і поступається паризькій Ейфелевій вежі за висотою, але з металу, використаного для будівництва споруди в Чорнобилі, можна було б побудувати три таких вежі</a:t>
            </a:r>
          </a:p>
        </p:txBody>
      </p:sp>
    </p:spTree>
    <p:extLst>
      <p:ext uri="{BB962C8B-B14F-4D97-AF65-F5344CB8AC3E}">
        <p14:creationId xmlns:p14="http://schemas.microsoft.com/office/powerpoint/2010/main" val="10338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 катастрофа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Новий безпечний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конфайнмент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23" y="1988840"/>
            <a:ext cx="793664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5081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088"/>
            <a:ext cx="9144000" cy="1417638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 катастрофа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328592"/>
          </a:xfrm>
          <a:solidFill>
            <a:schemeClr val="bg1">
              <a:lumMod val="85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Чорно́бильська</a:t>
            </a:r>
            <a:r>
              <a:rPr lang="uk-UA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катастро́фа</a:t>
            </a:r>
            <a:r>
              <a:rPr lang="uk-UA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техногенна екологічно - гуманітарна катастрофа , спричинена двома тепловими вибухами і подальшим руйнуванням четвертого енергоблоку Чорнобильської атомної електростанції, розташованої на території України, </a:t>
            </a:r>
            <a:r>
              <a:rPr lang="uk-UA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ніч на 26 квітня 1986 року.</a:t>
            </a:r>
          </a:p>
          <a:p>
            <a:pPr marL="0" indent="0">
              <a:buNone/>
            </a:pPr>
            <a:r>
              <a:rPr lang="uk-UA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Катастрофа вважається найбільшою за всю історію ядерної енергетики , як за кількістю загиблих і потерпілих від її наслідків людей, так і за економічним збитком.</a:t>
            </a:r>
          </a:p>
        </p:txBody>
      </p:sp>
    </p:spTree>
    <p:extLst>
      <p:ext uri="{BB962C8B-B14F-4D97-AF65-F5344CB8AC3E}">
        <p14:creationId xmlns:p14="http://schemas.microsoft.com/office/powerpoint/2010/main" val="3673411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 катастрофа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Самосели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люди, які ведуть господарство в Чорнобильській зоні відчуження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зоні відчуження все ще живе 140 осіб останнє</a:t>
            </a:r>
          </a:p>
          <a:p>
            <a:pPr marL="0" indent="0" algn="ctr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покоління так званих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самопоселенці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які ризикнули</a:t>
            </a:r>
          </a:p>
          <a:p>
            <a:pPr marL="0" indent="0" algn="ctr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повернутися в свої будинки після аварії і тепер</a:t>
            </a:r>
          </a:p>
          <a:p>
            <a:pPr marL="0" indent="0" algn="ctr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обробляють там землю.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Більше 2000 чоловік все ще працюють на ЧАЕС. На</a:t>
            </a:r>
          </a:p>
          <a:p>
            <a:pPr marL="0" indent="0" algn="ctr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відміну від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самоселів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які живуть за рахунок сільського господарства в занедбаних селах за межами Прип'яті , працівники ЧАЕС живуть в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Славутичі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ЇХ ПРИКЛАДІ МОЖНА ВИВЧАТИ ЕКОЛОГІЮ</a:t>
            </a:r>
          </a:p>
          <a:p>
            <a:pPr marL="0" indent="0" algn="ctr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 (ПІД ДИСЦИПЛИНА ЕКОЛОГІЇ)</a:t>
            </a:r>
          </a:p>
        </p:txBody>
      </p:sp>
    </p:spTree>
    <p:extLst>
      <p:ext uri="{BB962C8B-B14F-4D97-AF65-F5344CB8AC3E}">
        <p14:creationId xmlns:p14="http://schemas.microsoft.com/office/powerpoint/2010/main" val="40972931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 катастрофа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Ось вони 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самосели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486054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404" y="3131637"/>
            <a:ext cx="4752975" cy="370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26009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 катастрофа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328592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ЧОРНОБИЛЬСЬКИЙ РАДІАЦІЙНО</a:t>
            </a:r>
          </a:p>
          <a:p>
            <a:pPr marL="0" indent="0" algn="ctr">
              <a:buNone/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ЕКОЛОГІЧНИЙ БІОСФЕРНИЙ</a:t>
            </a:r>
          </a:p>
          <a:p>
            <a:pPr marL="0" indent="0" algn="ctr">
              <a:buNone/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ЗАПОВІДНИК</a:t>
            </a:r>
          </a:p>
          <a:p>
            <a:pPr marL="0" indent="0" algn="ctr"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Чорнобильський радіаційно</a:t>
            </a:r>
          </a:p>
          <a:p>
            <a:pPr marL="0" indent="0" algn="ctr"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Екологічний біосферний заповідник установа природно заповідного фонду Україні категорії біосферний заповідник. Створений Указом Президента Україні від 26 квітня 2016 р №174 2016 на території Іванківського та Поліського районів Київської області в межах зони відчуження і зони безумовного (обов’язкового). Площа Заповідника становить 226 964,7 га це найбільший об’єкт на території України. Офіційний слоган : «Місце, де природа може бути</a:t>
            </a:r>
          </a:p>
          <a:p>
            <a:pPr marL="0" indent="0" algn="ctr"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собою».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" y="980728"/>
            <a:ext cx="1859595" cy="2132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48489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 катастрофа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Унікальним видом є гігантська вечірниця</a:t>
            </a:r>
          </a:p>
          <a:p>
            <a:pPr marL="0" indent="0" algn="ctr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кажан, що відрізняється своїми нетиповими розмірами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900" y="3284984"/>
            <a:ext cx="5779262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6231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4" y="0"/>
            <a:ext cx="9144000" cy="1417638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 катастрофа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 30 років після аварії збагатилися і рибні ресурси, з'явилися нові види. У річках присутні 59 видів кісткових риб, з них 9 занесені до Червоної книги України, в тому числі і мінога українська з класу круглоротих.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0596"/>
            <a:ext cx="4026197" cy="265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29964"/>
            <a:ext cx="3847420" cy="312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4183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 катастрофа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допомогою портативного дозиметру можна виміряти значення природної радіоактивності в класі та за його межами (наприклад, біля пам’ятника або гранатних плитах, де э природні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камені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та порівняти з нормативним значенням, яке складає 0,5мкЗв/годину..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58673"/>
            <a:ext cx="4365135" cy="3157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193310"/>
            <a:ext cx="1728192" cy="360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19227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 катастрофа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Радіаційне забруднення всередині "мертвого лісу " вкрай нерівномірне. "Деякі ділянки дуже , дуже радіоактивні ви навряд чи зустрінете такий рівень радіації де небудь ще на всій планеті . А ось інші розміром до кілометра або навіть двох можуть виявитися абсолютно чистими. Щоб зрозуміти , які ділянки зони ураження найбільш небезпечні , вчені Брістольського університету за допомогою двох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дронів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склали найдетальнішу тривимірну радіаційну карту Рудого лісу.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211" y="4453643"/>
            <a:ext cx="5967789" cy="2404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75102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 катастрофа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 будівництва до катастрофи</a:t>
            </a:r>
          </a:p>
          <a:p>
            <a:pPr marL="0" indent="0" algn="ctr"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 атомна електростанція стала першою АЕС на території сучасної України, перший енергоблок якої було введено в дію 26 вересня 1977 року. Останній енергоблок Чорнобильської АЕС енергоблок № 4 виведений на проектну потужність 1000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МВт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 березня 1984 року. Від будівництва до катастрофи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30" y="4263686"/>
            <a:ext cx="8729558" cy="2422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0021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 катастрофа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помилка, яку зробив чоловік, змусила людей</a:t>
            </a:r>
          </a:p>
          <a:p>
            <a:pPr marL="0" indent="0" algn="ctr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заплатити дійсно високу ціну. Тепер людству</a:t>
            </a:r>
          </a:p>
          <a:p>
            <a:pPr marL="0" indent="0" algn="ctr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залишається запам'ятати і засвоїти життєвий</a:t>
            </a:r>
          </a:p>
          <a:p>
            <a:pPr marL="0" indent="0" algn="ctr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урок, щоб ніколи більше не робити необдумані</a:t>
            </a:r>
          </a:p>
          <a:p>
            <a:pPr marL="0" indent="0" algn="ctr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кроки і вчинки</a:t>
            </a:r>
          </a:p>
        </p:txBody>
      </p:sp>
    </p:spTree>
    <p:extLst>
      <p:ext uri="{BB962C8B-B14F-4D97-AF65-F5344CB8AC3E}">
        <p14:creationId xmlns:p14="http://schemas.microsoft.com/office/powerpoint/2010/main" val="1677324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 катастрофа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невеличке містечко, що знаходиться поряд із річкою Прип’ять в Київській області. Для більшості українців слово «Чорнобиль» в першу чергу значить катастрофа, і тільки потім населений пункт.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Нині місто має статус «без населення»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хоча в ньому і проживає близько півтори тисячі мешканців переважно робітників служб зони та працівників, що обслуговують ЧАЕС та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NOVARKA (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новий саркофаг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конфаймент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 На заході від Чорнобиля знаходиться місто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Прип’ять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5198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 катастрофа</a:t>
            </a:r>
          </a:p>
        </p:txBody>
      </p:sp>
      <p:pic>
        <p:nvPicPr>
          <p:cNvPr id="1026" name="Picture 2" descr="C:\Users\User\Desktop\2021 Картинки Чнрнобиль\2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67" y="1412875"/>
            <a:ext cx="7544066" cy="541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026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 катастрофа</a:t>
            </a:r>
          </a:p>
        </p:txBody>
      </p:sp>
      <p:pic>
        <p:nvPicPr>
          <p:cNvPr id="2050" name="Picture 2" descr="C:\Users\User\Desktop\2021 Картинки Чнрнобиль\Без названия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33" y="1412776"/>
            <a:ext cx="8848489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641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 катастрофа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marL="0" indent="0" algn="just">
              <a:buNone/>
            </a:pPr>
            <a:r>
              <a:rPr lang="en-US" dirty="0"/>
              <a:t>	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 квітня 1986 року сталася одна з найбільших аварій на атомних об'єктах - вибух 4-го енергоблоку Чорнобильської АЕС. У ліквідації наслідків аварії брали участь понад 350 тис. українців, в тому числі харків'яни. У травні 1986 року з 30-кілометрової зони було евакуйовано понад 116 тис. осіб.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84577"/>
            <a:ext cx="4499992" cy="29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69" y="4177032"/>
            <a:ext cx="3816424" cy="252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046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 катастрофа</a:t>
            </a:r>
          </a:p>
        </p:txBody>
      </p:sp>
      <p:pic>
        <p:nvPicPr>
          <p:cNvPr id="3074" name="Picture 2" descr="C:\Users\User\Desktop\2021 Картинки Чнрнобиль\630_360_1513240199-679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9" y="1608984"/>
            <a:ext cx="9144000" cy="522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439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 катастрофа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marL="0" indent="0" algn="just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26 квітня 2021 року виповниться 35 років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дня найстрашнішої за наслідками катастрофи минулого тисячоліття. Чотири букви –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ЧАЕС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стали символом трагедії, яка доторкнулася до мільйонів людей, накрила їх крилом безжалісної радіації, перетворюючи свої жертви в безпомічних людей.</a:t>
            </a:r>
          </a:p>
          <a:p>
            <a:pPr marL="0" indent="0" algn="just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Чорнобиль... Чорний біль нашої землі. І скільки б не минуло років, все одно це слово полум’янітиме чорним вогнищем скорботи.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15321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1725</Words>
  <Application>Microsoft Office PowerPoint</Application>
  <PresentationFormat>Екран (4:3)</PresentationFormat>
  <Paragraphs>127</Paragraphs>
  <Slides>38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38</vt:i4>
      </vt:variant>
    </vt:vector>
  </HeadingPairs>
  <TitlesOfParts>
    <vt:vector size="42" baseType="lpstr">
      <vt:lpstr>Arial</vt:lpstr>
      <vt:lpstr>Calibri</vt:lpstr>
      <vt:lpstr>Times New Roman</vt:lpstr>
      <vt:lpstr>Тема Office</vt:lpstr>
      <vt:lpstr>Презентація «Чорнобильська катастрофа» Виконала: вихователь та вчитель Жук Олеся Миколаївна ХФКС</vt:lpstr>
      <vt:lpstr>Чорнобильська катастрофа</vt:lpstr>
      <vt:lpstr>Чорнобильська катастрофа</vt:lpstr>
      <vt:lpstr>Чорнобильська катастрофа</vt:lpstr>
      <vt:lpstr>Чорнобильська катастрофа</vt:lpstr>
      <vt:lpstr>Чорнобильська катастрофа</vt:lpstr>
      <vt:lpstr>Чорнобильська катастрофа</vt:lpstr>
      <vt:lpstr>Чорнобильська катастрофа</vt:lpstr>
      <vt:lpstr>Чорнобильська катастрофа</vt:lpstr>
      <vt:lpstr>Чорнобильська катастрофа</vt:lpstr>
      <vt:lpstr>Чорнобильська катастрофа</vt:lpstr>
      <vt:lpstr>Чорнобильська катастрофа</vt:lpstr>
      <vt:lpstr>Чорнобильська катастрофа</vt:lpstr>
      <vt:lpstr>Чорнобильська катастрофа</vt:lpstr>
      <vt:lpstr>Чорнобильська катастрофа</vt:lpstr>
      <vt:lpstr>Чорнобильська катастрофа</vt:lpstr>
      <vt:lpstr>Чорнобильська катастрофа</vt:lpstr>
      <vt:lpstr>Чорнобильська катастрофа</vt:lpstr>
      <vt:lpstr>Чорнобильська катастрофа</vt:lpstr>
      <vt:lpstr>Чорнобильська катастрофа</vt:lpstr>
      <vt:lpstr>Чорнобильська катастрофа</vt:lpstr>
      <vt:lpstr>Чорнобильська катастрофа</vt:lpstr>
      <vt:lpstr>Чорнобильська катастрофа</vt:lpstr>
      <vt:lpstr>Чорнобильська катастрофа</vt:lpstr>
      <vt:lpstr>Чорнобильська катастрофа</vt:lpstr>
      <vt:lpstr>Чорнобильська катастрофа</vt:lpstr>
      <vt:lpstr>Чорнобильська катастрофа</vt:lpstr>
      <vt:lpstr>Чорнобильська катастрофа</vt:lpstr>
      <vt:lpstr>Чорнобильська катастрофа</vt:lpstr>
      <vt:lpstr>Чорнобильська катастрофа</vt:lpstr>
      <vt:lpstr>Чорнобильська катастрофа</vt:lpstr>
      <vt:lpstr>  Чорнобильська катастрофа</vt:lpstr>
      <vt:lpstr>Чорнобильська катастрофа</vt:lpstr>
      <vt:lpstr>Чорнобильська катастрофа</vt:lpstr>
      <vt:lpstr>Чорнобильська катастрофа</vt:lpstr>
      <vt:lpstr>Чорнобильська катастрофа</vt:lpstr>
      <vt:lpstr>Чорнобильська катастрофа</vt:lpstr>
      <vt:lpstr>Чорнобильська катастрофа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MBFK</cp:lastModifiedBy>
  <cp:revision>104</cp:revision>
  <dcterms:created xsi:type="dcterms:W3CDTF">2020-06-27T07:20:22Z</dcterms:created>
  <dcterms:modified xsi:type="dcterms:W3CDTF">2024-04-23T07:55:08Z</dcterms:modified>
</cp:coreProperties>
</file>