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C2F0-4BAE-4222-ABE3-8A4752EA210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E2171-9817-4C64-92D4-6351AAE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9380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/>
              <a:t>10 </a:t>
            </a:r>
            <a:r>
              <a:rPr lang="uk-UA" b="1" dirty="0"/>
              <a:t>порад, які допоможуть впоратися зі стресом</a:t>
            </a:r>
            <a:r>
              <a:rPr lang="ru-RU" b="1" dirty="0"/>
              <a:t> 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1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600"/>
            <a:ext cx="5586984" cy="436473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 позитивній психології є така техніка, називається «Візуалізація». Її суть у тому, що ви мрієте про те, чого хочете, робіть це із задоволенням і в теперішньому часі. Це дасть вам змогу отримати те, що ви малювали у своїй уяві, складіть список того, що вас радує. Якщо ви прагнете змінити ситуацію, потрібно дивитися тільки вперед і вміти малювати для себе нове життя з новими можливостями. Ці заняття — ваш порятунок від стресу.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7" y="463127"/>
            <a:ext cx="10562493" cy="1318845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9. </a:t>
            </a:r>
            <a:r>
              <a:rPr lang="uk-UA" sz="4400" b="1" dirty="0" err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Мрійте</a:t>
            </a:r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та фантазуйте.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06" y="2340865"/>
            <a:ext cx="5360009" cy="2657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8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37" y="1983140"/>
            <a:ext cx="5153935" cy="377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Одягайтесь максимально вишукано або незвичайно, використовуйте гарний посуд і все, що може зараз зробити ваше життя кращим. Відволікайтесь на щось приємне і займіться тим, що приносить вам максимальне задоволення.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7" y="536448"/>
            <a:ext cx="10562493" cy="963168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10. Живіть красиво.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02" y="2128044"/>
            <a:ext cx="5089617" cy="330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1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51" y="1150042"/>
            <a:ext cx="4206241" cy="352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05912" y="5193791"/>
            <a:ext cx="5916168" cy="57302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Дякую за увагу! Гарного настрою!</a:t>
            </a:r>
          </a:p>
        </p:txBody>
      </p:sp>
    </p:spTree>
    <p:extLst>
      <p:ext uri="{BB962C8B-B14F-4D97-AF65-F5344CB8AC3E}">
        <p14:creationId xmlns:p14="http://schemas.microsoft.com/office/powerpoint/2010/main" val="397207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2335" y="388036"/>
            <a:ext cx="10562493" cy="1371600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5" y="412420"/>
            <a:ext cx="10515600" cy="137160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1. Переключіть увагу, змістіть акценти на зовнішній світ.</a:t>
            </a: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495" y="2082487"/>
            <a:ext cx="7385072" cy="3070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Поспостерігайте за тим, що вас здатне порадувати: як розквітає природа, звуки вітру, шелест листя та спів птахів у тихому сквері. Сконцентруйтеся на тому, що бачите та чуєте в цей момент. Частіше бувайте на свіжому повітрі. Візьміть за звичку щодня, протягом години здійснювати прогулянки в лісі чи парку.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48" y="4892929"/>
            <a:ext cx="3118104" cy="17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54" y="2121407"/>
            <a:ext cx="3332649" cy="249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19" y="5049734"/>
            <a:ext cx="1869610" cy="132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3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7439"/>
            <a:ext cx="5391912" cy="379952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uk-UA" dirty="0"/>
              <a:t>При цьому не обов'язково ходити в спортзал, достатньо буде ранкової зарядки та легкої пробіжки. Позитивний заряд на день забезпечений.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1624" y="377952"/>
            <a:ext cx="10515600" cy="1263968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2. </a:t>
            </a:r>
            <a:r>
              <a:rPr lang="uk-UA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Займіться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спортом.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</a:br>
            <a:endParaRPr lang="uk-UA" b="1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59" y="2456814"/>
            <a:ext cx="3761106" cy="376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8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832337" y="316992"/>
            <a:ext cx="10562493" cy="1377061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879230" y="451168"/>
            <a:ext cx="10142338" cy="1060639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3. Змініть картинку, вирушайте в подорож.</a:t>
            </a: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554033" y="1667490"/>
            <a:ext cx="5676079" cy="257797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Вулицями рідного міста, країнами Європи або рідних Карпат. Нові враження та позитивні емоції допоможуть, хоч на якийсь час, відволіктися.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92" y="1860319"/>
            <a:ext cx="3554204" cy="231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" y="3823680"/>
            <a:ext cx="3608832" cy="256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/>
          <a:stretch/>
        </p:blipFill>
        <p:spPr bwMode="auto">
          <a:xfrm>
            <a:off x="5489680" y="4352951"/>
            <a:ext cx="4036081" cy="203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0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033" y="1987296"/>
            <a:ext cx="6031759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Це чудова профілактика стресу. Запитайте себе: Що мені подобається робити? Можливо, писати вірші, шити, в'язати, готувати кулінарні шедеври чи вивчати психологію. Дізналися відповідь. Добре. А тепер, не відкладаючи, розпочинайте. Це зробить вас спокійнішим і щасливішим.</a:t>
            </a: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7" y="426551"/>
            <a:ext cx="10562493" cy="902677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4. Знайдіть улюблене хобі.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92" y="2414016"/>
            <a:ext cx="3969938" cy="2575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37" y="2543972"/>
            <a:ext cx="5019823" cy="312530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Підтримуйте їх у цей непростий час, це дуже важливо і для них, і для вас. Це дасть вам можливість вилити душу і виговоритися. Піклуйтеся про інших. Нині будь-яка допомога є доречною та потрібною.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7" y="426551"/>
            <a:ext cx="10562493" cy="1318845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5. Спілкуйтесь з рідними та близькими вам людьми.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29" y="2633300"/>
            <a:ext cx="4609985" cy="307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2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36" y="2228929"/>
            <a:ext cx="5275382" cy="286789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Тепла вечірня ванна з морською сіллю та заспокійливими ефірними оліями забезпечить вам 100% умиротворення, а найголовніше тихий та здоровий сон.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6" y="402167"/>
            <a:ext cx="10562493" cy="1134025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6. Приймайте ванни.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228929"/>
            <a:ext cx="4857806" cy="324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8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552" y="2068484"/>
            <a:ext cx="5404104" cy="3454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Людина посміхається, реагуючи на події, причому не завжди позитивні. Незважаючи на те, що посмішку прийнято вважати ознакою дружелюбності, співчуття чи радості, у небезпечній ситуації вона допомагає заспокоїтися. Сміх — це найкраща профілактика стресу.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7" y="402167"/>
            <a:ext cx="10562493" cy="1085257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7. Частіше посміхайтеся.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12" y="2111905"/>
            <a:ext cx="4906518" cy="326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3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007524"/>
            <a:ext cx="5372919" cy="3332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Слід розуміти, що в житті є як погані, так і хороші моменти. Будьте вдячні за те, що маєте. Подяка — це хороший спосіб профілактики стресу. Замість постійного невдоволення, ви почнете отримувати радість від того, що маєте.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2337" y="365591"/>
            <a:ext cx="10562493" cy="1073065"/>
          </a:xfrm>
          <a:prstGeom prst="roundRect">
            <a:avLst/>
          </a:prstGeom>
          <a:solidFill>
            <a:srgbClr val="ED98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8. Припиніть жаліти себе.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93" y="2121407"/>
            <a:ext cx="4677038" cy="295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88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505</Words>
  <Application>Microsoft Office PowerPoint</Application>
  <PresentationFormat>Широкий екран</PresentationFormat>
  <Paragraphs>22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Тема Office</vt:lpstr>
      <vt:lpstr>10 порад, які допоможуть впоратися зі стресом </vt:lpstr>
      <vt:lpstr>1. Переключіть увагу, змістіть акценти на зовнішній світ.</vt:lpstr>
      <vt:lpstr> 2. Займіться спортом. </vt:lpstr>
      <vt:lpstr>3. Змініть картинку, вирушайте в подорож.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MBFK</cp:lastModifiedBy>
  <cp:revision>11</cp:revision>
  <dcterms:created xsi:type="dcterms:W3CDTF">2021-06-25T08:30:56Z</dcterms:created>
  <dcterms:modified xsi:type="dcterms:W3CDTF">2024-04-29T06:47:20Z</dcterms:modified>
</cp:coreProperties>
</file>